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66" r:id="rId3"/>
    <p:sldId id="282" r:id="rId4"/>
    <p:sldId id="283" r:id="rId5"/>
    <p:sldId id="292" r:id="rId6"/>
    <p:sldId id="285" r:id="rId7"/>
    <p:sldId id="284" r:id="rId8"/>
    <p:sldId id="287" r:id="rId9"/>
    <p:sldId id="288" r:id="rId10"/>
    <p:sldId id="297" r:id="rId11"/>
    <p:sldId id="298" r:id="rId12"/>
    <p:sldId id="299" r:id="rId13"/>
    <p:sldId id="300" r:id="rId14"/>
    <p:sldId id="303" r:id="rId15"/>
    <p:sldId id="289" r:id="rId16"/>
    <p:sldId id="353" r:id="rId17"/>
    <p:sldId id="354" r:id="rId18"/>
    <p:sldId id="355" r:id="rId19"/>
    <p:sldId id="356" r:id="rId20"/>
    <p:sldId id="296" r:id="rId21"/>
    <p:sldId id="301" r:id="rId22"/>
    <p:sldId id="302" r:id="rId23"/>
    <p:sldId id="304" r:id="rId24"/>
    <p:sldId id="359" r:id="rId25"/>
    <p:sldId id="358" r:id="rId26"/>
    <p:sldId id="348" r:id="rId27"/>
    <p:sldId id="351" r:id="rId28"/>
    <p:sldId id="352" r:id="rId29"/>
    <p:sldId id="349" r:id="rId30"/>
    <p:sldId id="350" r:id="rId31"/>
  </p:sldIdLst>
  <p:sldSz cx="9144000" cy="6858000" type="screen4x3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D34D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5F9BF7-FD00-469C-99C6-ECF9F0D82B67}" v="104" dt="2021-10-06T13:24:59.8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osay, Mekala" userId="0367757f-0967-486e-a5fe-732c3a632a04" providerId="ADAL" clId="{2FBB9337-72EA-DA4C-9576-4D1E758F2285}"/>
    <pc:docChg chg="modSld">
      <pc:chgData name="Soosay, Mekala" userId="0367757f-0967-486e-a5fe-732c3a632a04" providerId="ADAL" clId="{2FBB9337-72EA-DA4C-9576-4D1E758F2285}" dt="2021-09-30T18:36:47.125" v="2"/>
      <pc:docMkLst>
        <pc:docMk/>
      </pc:docMkLst>
      <pc:sldChg chg="addSp delSp modSp mod">
        <pc:chgData name="Soosay, Mekala" userId="0367757f-0967-486e-a5fe-732c3a632a04" providerId="ADAL" clId="{2FBB9337-72EA-DA4C-9576-4D1E758F2285}" dt="2021-09-30T18:36:47.125" v="2"/>
        <pc:sldMkLst>
          <pc:docMk/>
          <pc:sldMk cId="1468065841" sldId="282"/>
        </pc:sldMkLst>
        <pc:spChg chg="add del mod">
          <ac:chgData name="Soosay, Mekala" userId="0367757f-0967-486e-a5fe-732c3a632a04" providerId="ADAL" clId="{2FBB9337-72EA-DA4C-9576-4D1E758F2285}" dt="2021-09-30T18:36:47.125" v="2"/>
          <ac:spMkLst>
            <pc:docMk/>
            <pc:sldMk cId="1468065841" sldId="282"/>
            <ac:spMk id="4" creationId="{F882FB2F-9D4C-864C-8160-DFED5494DB77}"/>
          </ac:spMkLst>
        </pc:spChg>
      </pc:sldChg>
    </pc:docChg>
  </pc:docChgLst>
  <pc:docChgLst>
    <pc:chgData name="Soosay, Mekala" userId="0367757f-0967-486e-a5fe-732c3a632a04" providerId="ADAL" clId="{C35F9BF7-FD00-469C-99C6-ECF9F0D82B67}"/>
    <pc:docChg chg="undo custSel addSld delSld modSld">
      <pc:chgData name="Soosay, Mekala" userId="0367757f-0967-486e-a5fe-732c3a632a04" providerId="ADAL" clId="{C35F9BF7-FD00-469C-99C6-ECF9F0D82B67}" dt="2021-10-06T13:24:59.815" v="245" actId="6549"/>
      <pc:docMkLst>
        <pc:docMk/>
      </pc:docMkLst>
      <pc:sldChg chg="modSp mod">
        <pc:chgData name="Soosay, Mekala" userId="0367757f-0967-486e-a5fe-732c3a632a04" providerId="ADAL" clId="{C35F9BF7-FD00-469C-99C6-ECF9F0D82B67}" dt="2021-10-04T14:44:02.073" v="36" actId="20577"/>
        <pc:sldMkLst>
          <pc:docMk/>
          <pc:sldMk cId="1468065841" sldId="282"/>
        </pc:sldMkLst>
        <pc:spChg chg="mod">
          <ac:chgData name="Soosay, Mekala" userId="0367757f-0967-486e-a5fe-732c3a632a04" providerId="ADAL" clId="{C35F9BF7-FD00-469C-99C6-ECF9F0D82B67}" dt="2021-10-04T14:44:02.073" v="36" actId="20577"/>
          <ac:spMkLst>
            <pc:docMk/>
            <pc:sldMk cId="1468065841" sldId="282"/>
            <ac:spMk id="2" creationId="{00000000-0000-0000-0000-000000000000}"/>
          </ac:spMkLst>
        </pc:spChg>
      </pc:sldChg>
      <pc:sldChg chg="modSp mod">
        <pc:chgData name="Soosay, Mekala" userId="0367757f-0967-486e-a5fe-732c3a632a04" providerId="ADAL" clId="{C35F9BF7-FD00-469C-99C6-ECF9F0D82B67}" dt="2021-10-04T15:37:47.679" v="38"/>
        <pc:sldMkLst>
          <pc:docMk/>
          <pc:sldMk cId="1982690859" sldId="287"/>
        </pc:sldMkLst>
        <pc:spChg chg="mod">
          <ac:chgData name="Soosay, Mekala" userId="0367757f-0967-486e-a5fe-732c3a632a04" providerId="ADAL" clId="{C35F9BF7-FD00-469C-99C6-ECF9F0D82B67}" dt="2021-10-04T15:37:47.679" v="38"/>
          <ac:spMkLst>
            <pc:docMk/>
            <pc:sldMk cId="1982690859" sldId="287"/>
            <ac:spMk id="3" creationId="{00000000-0000-0000-0000-000000000000}"/>
          </ac:spMkLst>
        </pc:spChg>
      </pc:sldChg>
      <pc:sldChg chg="modSp mod">
        <pc:chgData name="Soosay, Mekala" userId="0367757f-0967-486e-a5fe-732c3a632a04" providerId="ADAL" clId="{C35F9BF7-FD00-469C-99C6-ECF9F0D82B67}" dt="2021-10-04T17:00:18.058" v="89" actId="20577"/>
        <pc:sldMkLst>
          <pc:docMk/>
          <pc:sldMk cId="866958262" sldId="301"/>
        </pc:sldMkLst>
        <pc:spChg chg="mod">
          <ac:chgData name="Soosay, Mekala" userId="0367757f-0967-486e-a5fe-732c3a632a04" providerId="ADAL" clId="{C35F9BF7-FD00-469C-99C6-ECF9F0D82B67}" dt="2021-10-04T17:00:18.058" v="89" actId="20577"/>
          <ac:spMkLst>
            <pc:docMk/>
            <pc:sldMk cId="866958262" sldId="301"/>
            <ac:spMk id="12" creationId="{00000000-0000-0000-0000-000000000000}"/>
          </ac:spMkLst>
        </pc:spChg>
      </pc:sldChg>
      <pc:sldChg chg="addSp modSp mod">
        <pc:chgData name="Soosay, Mekala" userId="0367757f-0967-486e-a5fe-732c3a632a04" providerId="ADAL" clId="{C35F9BF7-FD00-469C-99C6-ECF9F0D82B67}" dt="2021-10-06T11:14:13.637" v="115" actId="20577"/>
        <pc:sldMkLst>
          <pc:docMk/>
          <pc:sldMk cId="1437524214" sldId="304"/>
        </pc:sldMkLst>
        <pc:spChg chg="mod">
          <ac:chgData name="Soosay, Mekala" userId="0367757f-0967-486e-a5fe-732c3a632a04" providerId="ADAL" clId="{C35F9BF7-FD00-469C-99C6-ECF9F0D82B67}" dt="2021-10-06T11:14:13.637" v="115" actId="20577"/>
          <ac:spMkLst>
            <pc:docMk/>
            <pc:sldMk cId="1437524214" sldId="304"/>
            <ac:spMk id="11" creationId="{00000000-0000-0000-0000-000000000000}"/>
          </ac:spMkLst>
        </pc:spChg>
        <pc:picChg chg="add mod">
          <ac:chgData name="Soosay, Mekala" userId="0367757f-0967-486e-a5fe-732c3a632a04" providerId="ADAL" clId="{C35F9BF7-FD00-469C-99C6-ECF9F0D82B67}" dt="2021-10-06T11:03:11.574" v="110" actId="1076"/>
          <ac:picMkLst>
            <pc:docMk/>
            <pc:sldMk cId="1437524214" sldId="304"/>
            <ac:picMk id="5" creationId="{49643248-611F-4E85-9F51-93D41EE8C1B0}"/>
          </ac:picMkLst>
        </pc:picChg>
      </pc:sldChg>
      <pc:sldChg chg="modSp mod">
        <pc:chgData name="Soosay, Mekala" userId="0367757f-0967-486e-a5fe-732c3a632a04" providerId="ADAL" clId="{C35F9BF7-FD00-469C-99C6-ECF9F0D82B67}" dt="2021-10-06T13:24:59.815" v="245" actId="6549"/>
        <pc:sldMkLst>
          <pc:docMk/>
          <pc:sldMk cId="724866033" sldId="348"/>
        </pc:sldMkLst>
        <pc:spChg chg="mod">
          <ac:chgData name="Soosay, Mekala" userId="0367757f-0967-486e-a5fe-732c3a632a04" providerId="ADAL" clId="{C35F9BF7-FD00-469C-99C6-ECF9F0D82B67}" dt="2021-10-06T13:24:59.815" v="245" actId="6549"/>
          <ac:spMkLst>
            <pc:docMk/>
            <pc:sldMk cId="724866033" sldId="348"/>
            <ac:spMk id="11" creationId="{00000000-0000-0000-0000-000000000000}"/>
          </ac:spMkLst>
        </pc:spChg>
      </pc:sldChg>
      <pc:sldChg chg="modSp mod">
        <pc:chgData name="Soosay, Mekala" userId="0367757f-0967-486e-a5fe-732c3a632a04" providerId="ADAL" clId="{C35F9BF7-FD00-469C-99C6-ECF9F0D82B67}" dt="2021-10-04T17:32:57.461" v="90" actId="255"/>
        <pc:sldMkLst>
          <pc:docMk/>
          <pc:sldMk cId="1634779497" sldId="350"/>
        </pc:sldMkLst>
        <pc:spChg chg="mod">
          <ac:chgData name="Soosay, Mekala" userId="0367757f-0967-486e-a5fe-732c3a632a04" providerId="ADAL" clId="{C35F9BF7-FD00-469C-99C6-ECF9F0D82B67}" dt="2021-10-04T17:32:57.461" v="90" actId="255"/>
          <ac:spMkLst>
            <pc:docMk/>
            <pc:sldMk cId="1634779497" sldId="350"/>
            <ac:spMk id="3" creationId="{00000000-0000-0000-0000-000000000000}"/>
          </ac:spMkLst>
        </pc:spChg>
      </pc:sldChg>
      <pc:sldChg chg="add del">
        <pc:chgData name="Soosay, Mekala" userId="0367757f-0967-486e-a5fe-732c3a632a04" providerId="ADAL" clId="{C35F9BF7-FD00-469C-99C6-ECF9F0D82B67}" dt="2021-10-06T11:35:27.592" v="144" actId="2696"/>
        <pc:sldMkLst>
          <pc:docMk/>
          <pc:sldMk cId="321063991" sldId="357"/>
        </pc:sldMkLst>
      </pc:sldChg>
      <pc:sldChg chg="del">
        <pc:chgData name="Soosay, Mekala" userId="0367757f-0967-486e-a5fe-732c3a632a04" providerId="ADAL" clId="{C35F9BF7-FD00-469C-99C6-ECF9F0D82B67}" dt="2021-10-04T16:05:19.364" v="39" actId="2696"/>
        <pc:sldMkLst>
          <pc:docMk/>
          <pc:sldMk cId="3249873185" sldId="357"/>
        </pc:sldMkLst>
      </pc:sldChg>
      <pc:sldChg chg="addSp delSp modSp add mod">
        <pc:chgData name="Soosay, Mekala" userId="0367757f-0967-486e-a5fe-732c3a632a04" providerId="ADAL" clId="{C35F9BF7-FD00-469C-99C6-ECF9F0D82B67}" dt="2021-10-06T13:17:04.698" v="148" actId="14100"/>
        <pc:sldMkLst>
          <pc:docMk/>
          <pc:sldMk cId="1635468931" sldId="358"/>
        </pc:sldMkLst>
        <pc:spChg chg="mod">
          <ac:chgData name="Soosay, Mekala" userId="0367757f-0967-486e-a5fe-732c3a632a04" providerId="ADAL" clId="{C35F9BF7-FD00-469C-99C6-ECF9F0D82B67}" dt="2021-10-06T11:27:10.250" v="136" actId="6549"/>
          <ac:spMkLst>
            <pc:docMk/>
            <pc:sldMk cId="1635468931" sldId="358"/>
            <ac:spMk id="11" creationId="{00000000-0000-0000-0000-000000000000}"/>
          </ac:spMkLst>
        </pc:spChg>
        <pc:picChg chg="add del mod">
          <ac:chgData name="Soosay, Mekala" userId="0367757f-0967-486e-a5fe-732c3a632a04" providerId="ADAL" clId="{C35F9BF7-FD00-469C-99C6-ECF9F0D82B67}" dt="2021-10-06T13:16:47.190" v="145" actId="478"/>
          <ac:picMkLst>
            <pc:docMk/>
            <pc:sldMk cId="1635468931" sldId="358"/>
            <ac:picMk id="5" creationId="{6A2B2E51-5B96-4FB7-87BA-C8054AEB818E}"/>
          </ac:picMkLst>
        </pc:picChg>
        <pc:picChg chg="add mod">
          <ac:chgData name="Soosay, Mekala" userId="0367757f-0967-486e-a5fe-732c3a632a04" providerId="ADAL" clId="{C35F9BF7-FD00-469C-99C6-ECF9F0D82B67}" dt="2021-10-06T13:17:04.698" v="148" actId="14100"/>
          <ac:picMkLst>
            <pc:docMk/>
            <pc:sldMk cId="1635468931" sldId="358"/>
            <ac:picMk id="6" creationId="{05528DF3-BD76-4FE6-A5A2-BE2F1E5DF7E0}"/>
          </ac:picMkLst>
        </pc:picChg>
      </pc:sldChg>
      <pc:sldChg chg="addSp modSp add mod">
        <pc:chgData name="Soosay, Mekala" userId="0367757f-0967-486e-a5fe-732c3a632a04" providerId="ADAL" clId="{C35F9BF7-FD00-469C-99C6-ECF9F0D82B67}" dt="2021-10-06T11:34:56.327" v="143" actId="1036"/>
        <pc:sldMkLst>
          <pc:docMk/>
          <pc:sldMk cId="2701392775" sldId="359"/>
        </pc:sldMkLst>
        <pc:spChg chg="mod">
          <ac:chgData name="Soosay, Mekala" userId="0367757f-0967-486e-a5fe-732c3a632a04" providerId="ADAL" clId="{C35F9BF7-FD00-469C-99C6-ECF9F0D82B67}" dt="2021-10-06T11:25:35.271" v="132" actId="20577"/>
          <ac:spMkLst>
            <pc:docMk/>
            <pc:sldMk cId="2701392775" sldId="359"/>
            <ac:spMk id="11" creationId="{00000000-0000-0000-0000-000000000000}"/>
          </ac:spMkLst>
        </pc:spChg>
        <pc:picChg chg="add mod">
          <ac:chgData name="Soosay, Mekala" userId="0367757f-0967-486e-a5fe-732c3a632a04" providerId="ADAL" clId="{C35F9BF7-FD00-469C-99C6-ECF9F0D82B67}" dt="2021-10-06T11:34:56.327" v="143" actId="1036"/>
          <ac:picMkLst>
            <pc:docMk/>
            <pc:sldMk cId="2701392775" sldId="359"/>
            <ac:picMk id="5" creationId="{7121BB19-2F2C-4DB5-BABF-C763C7ED4CEC}"/>
          </ac:picMkLst>
        </pc:picChg>
      </pc:sldChg>
      <pc:sldChg chg="new del">
        <pc:chgData name="Soosay, Mekala" userId="0367757f-0967-486e-a5fe-732c3a632a04" providerId="ADAL" clId="{C35F9BF7-FD00-469C-99C6-ECF9F0D82B67}" dt="2021-10-06T11:14:08.941" v="114" actId="680"/>
        <pc:sldMkLst>
          <pc:docMk/>
          <pc:sldMk cId="3920481001" sldId="360"/>
        </pc:sldMkLst>
      </pc:sldChg>
    </pc:docChg>
  </pc:docChgLst>
  <pc:docChgLst>
    <pc:chgData name="Soosay, Mekala" userId="0367757f-0967-486e-a5fe-732c3a632a04" providerId="ADAL" clId="{F568D60D-FD36-421A-8C99-A247009CF591}"/>
    <pc:docChg chg="undo custSel addSld delSld modSld sldOrd">
      <pc:chgData name="Soosay, Mekala" userId="0367757f-0967-486e-a5fe-732c3a632a04" providerId="ADAL" clId="{F568D60D-FD36-421A-8C99-A247009CF591}" dt="2019-10-03T16:22:35.520" v="914" actId="1036"/>
      <pc:docMkLst>
        <pc:docMk/>
      </pc:docMkLst>
      <pc:sldChg chg="modSp">
        <pc:chgData name="Soosay, Mekala" userId="0367757f-0967-486e-a5fe-732c3a632a04" providerId="ADAL" clId="{F568D60D-FD36-421A-8C99-A247009CF591}" dt="2019-10-03T16:22:21.518" v="906" actId="114"/>
        <pc:sldMkLst>
          <pc:docMk/>
          <pc:sldMk cId="170249809" sldId="283"/>
        </pc:sldMkLst>
        <pc:spChg chg="mod">
          <ac:chgData name="Soosay, Mekala" userId="0367757f-0967-486e-a5fe-732c3a632a04" providerId="ADAL" clId="{F568D60D-FD36-421A-8C99-A247009CF591}" dt="2019-10-03T16:22:21.518" v="906" actId="114"/>
          <ac:spMkLst>
            <pc:docMk/>
            <pc:sldMk cId="170249809" sldId="283"/>
            <ac:spMk id="2" creationId="{00000000-0000-0000-0000-000000000000}"/>
          </ac:spMkLst>
        </pc:spChg>
      </pc:sldChg>
      <pc:sldChg chg="modSp">
        <pc:chgData name="Soosay, Mekala" userId="0367757f-0967-486e-a5fe-732c3a632a04" providerId="ADAL" clId="{F568D60D-FD36-421A-8C99-A247009CF591}" dt="2019-10-03T14:27:40.526" v="530" actId="6549"/>
        <pc:sldMkLst>
          <pc:docMk/>
          <pc:sldMk cId="2332862987" sldId="289"/>
        </pc:sldMkLst>
        <pc:spChg chg="mod">
          <ac:chgData name="Soosay, Mekala" userId="0367757f-0967-486e-a5fe-732c3a632a04" providerId="ADAL" clId="{F568D60D-FD36-421A-8C99-A247009CF591}" dt="2019-10-03T14:27:40.526" v="530" actId="6549"/>
          <ac:spMkLst>
            <pc:docMk/>
            <pc:sldMk cId="2332862987" sldId="289"/>
            <ac:spMk id="11" creationId="{00000000-0000-0000-0000-000000000000}"/>
          </ac:spMkLst>
        </pc:spChg>
      </pc:sldChg>
      <pc:sldChg chg="modSp">
        <pc:chgData name="Soosay, Mekala" userId="0367757f-0967-486e-a5fe-732c3a632a04" providerId="ADAL" clId="{F568D60D-FD36-421A-8C99-A247009CF591}" dt="2019-10-03T14:04:19.946" v="376" actId="14100"/>
        <pc:sldMkLst>
          <pc:docMk/>
          <pc:sldMk cId="1437524214" sldId="304"/>
        </pc:sldMkLst>
        <pc:spChg chg="mod">
          <ac:chgData name="Soosay, Mekala" userId="0367757f-0967-486e-a5fe-732c3a632a04" providerId="ADAL" clId="{F568D60D-FD36-421A-8C99-A247009CF591}" dt="2019-10-03T14:04:19.946" v="376" actId="14100"/>
          <ac:spMkLst>
            <pc:docMk/>
            <pc:sldMk cId="1437524214" sldId="304"/>
            <ac:spMk id="11" creationId="{00000000-0000-0000-0000-000000000000}"/>
          </ac:spMkLst>
        </pc:spChg>
      </pc:sldChg>
      <pc:sldChg chg="modSp">
        <pc:chgData name="Soosay, Mekala" userId="0367757f-0967-486e-a5fe-732c3a632a04" providerId="ADAL" clId="{F568D60D-FD36-421A-8C99-A247009CF591}" dt="2019-10-03T12:47:29.940" v="75" actId="20577"/>
        <pc:sldMkLst>
          <pc:docMk/>
          <pc:sldMk cId="3481903904" sldId="349"/>
        </pc:sldMkLst>
        <pc:spChg chg="mod">
          <ac:chgData name="Soosay, Mekala" userId="0367757f-0967-486e-a5fe-732c3a632a04" providerId="ADAL" clId="{F568D60D-FD36-421A-8C99-A247009CF591}" dt="2019-10-03T12:47:29.940" v="75" actId="20577"/>
          <ac:spMkLst>
            <pc:docMk/>
            <pc:sldMk cId="3481903904" sldId="349"/>
            <ac:spMk id="11" creationId="{00000000-0000-0000-0000-000000000000}"/>
          </ac:spMkLst>
        </pc:spChg>
      </pc:sldChg>
      <pc:sldChg chg="modSp">
        <pc:chgData name="Soosay, Mekala" userId="0367757f-0967-486e-a5fe-732c3a632a04" providerId="ADAL" clId="{F568D60D-FD36-421A-8C99-A247009CF591}" dt="2019-10-03T16:22:35.520" v="914" actId="1036"/>
        <pc:sldMkLst>
          <pc:docMk/>
          <pc:sldMk cId="1634779497" sldId="350"/>
        </pc:sldMkLst>
        <pc:spChg chg="mod">
          <ac:chgData name="Soosay, Mekala" userId="0367757f-0967-486e-a5fe-732c3a632a04" providerId="ADAL" clId="{F568D60D-FD36-421A-8C99-A247009CF591}" dt="2019-10-03T16:22:35.520" v="914" actId="1036"/>
          <ac:spMkLst>
            <pc:docMk/>
            <pc:sldMk cId="1634779497" sldId="350"/>
            <ac:spMk id="3" creationId="{00000000-0000-0000-0000-000000000000}"/>
          </ac:spMkLst>
        </pc:spChg>
      </pc:sldChg>
      <pc:sldChg chg="addSp delSp modSp add ord">
        <pc:chgData name="Soosay, Mekala" userId="0367757f-0967-486e-a5fe-732c3a632a04" providerId="ADAL" clId="{F568D60D-FD36-421A-8C99-A247009CF591}" dt="2019-10-03T14:12:54.041" v="459" actId="20577"/>
        <pc:sldMkLst>
          <pc:docMk/>
          <pc:sldMk cId="3533217286" sldId="351"/>
        </pc:sldMkLst>
        <pc:spChg chg="mod">
          <ac:chgData name="Soosay, Mekala" userId="0367757f-0967-486e-a5fe-732c3a632a04" providerId="ADAL" clId="{F568D60D-FD36-421A-8C99-A247009CF591}" dt="2019-10-03T14:10:12.714" v="432" actId="20577"/>
          <ac:spMkLst>
            <pc:docMk/>
            <pc:sldMk cId="3533217286" sldId="351"/>
            <ac:spMk id="3" creationId="{00000000-0000-0000-0000-000000000000}"/>
          </ac:spMkLst>
        </pc:spChg>
        <pc:spChg chg="add del mod">
          <ac:chgData name="Soosay, Mekala" userId="0367757f-0967-486e-a5fe-732c3a632a04" providerId="ADAL" clId="{F568D60D-FD36-421A-8C99-A247009CF591}" dt="2019-10-03T13:33:49.186" v="99" actId="478"/>
          <ac:spMkLst>
            <pc:docMk/>
            <pc:sldMk cId="3533217286" sldId="351"/>
            <ac:spMk id="5" creationId="{6CD1D56E-4E3A-431B-9022-4FCF0EA01C6D}"/>
          </ac:spMkLst>
        </pc:spChg>
        <pc:spChg chg="add mod">
          <ac:chgData name="Soosay, Mekala" userId="0367757f-0967-486e-a5fe-732c3a632a04" providerId="ADAL" clId="{F568D60D-FD36-421A-8C99-A247009CF591}" dt="2019-10-03T14:12:54.041" v="459" actId="20577"/>
          <ac:spMkLst>
            <pc:docMk/>
            <pc:sldMk cId="3533217286" sldId="351"/>
            <ac:spMk id="9" creationId="{7C4C84D5-8A89-4F39-B35D-48188788A99A}"/>
          </ac:spMkLst>
        </pc:spChg>
        <pc:spChg chg="add del">
          <ac:chgData name="Soosay, Mekala" userId="0367757f-0967-486e-a5fe-732c3a632a04" providerId="ADAL" clId="{F568D60D-FD36-421A-8C99-A247009CF591}" dt="2019-10-03T14:12:43.596" v="456"/>
          <ac:spMkLst>
            <pc:docMk/>
            <pc:sldMk cId="3533217286" sldId="351"/>
            <ac:spMk id="10" creationId="{CEA26285-BCE8-4642-B125-217EE7405A1D}"/>
          </ac:spMkLst>
        </pc:spChg>
        <pc:spChg chg="del mod">
          <ac:chgData name="Soosay, Mekala" userId="0367757f-0967-486e-a5fe-732c3a632a04" providerId="ADAL" clId="{F568D60D-FD36-421A-8C99-A247009CF591}" dt="2019-10-03T13:33:46.779" v="98" actId="478"/>
          <ac:spMkLst>
            <pc:docMk/>
            <pc:sldMk cId="3533217286" sldId="351"/>
            <ac:spMk id="11" creationId="{00000000-0000-0000-0000-000000000000}"/>
          </ac:spMkLst>
        </pc:spChg>
        <pc:picChg chg="add del mod">
          <ac:chgData name="Soosay, Mekala" userId="0367757f-0967-486e-a5fe-732c3a632a04" providerId="ADAL" clId="{F568D60D-FD36-421A-8C99-A247009CF591}" dt="2019-10-03T13:35:23.758" v="109" actId="478"/>
          <ac:picMkLst>
            <pc:docMk/>
            <pc:sldMk cId="3533217286" sldId="351"/>
            <ac:picMk id="6" creationId="{431A7A5A-A71B-4565-9D20-0331BFDB9CE5}"/>
          </ac:picMkLst>
        </pc:picChg>
        <pc:picChg chg="add mod">
          <ac:chgData name="Soosay, Mekala" userId="0367757f-0967-486e-a5fe-732c3a632a04" providerId="ADAL" clId="{F568D60D-FD36-421A-8C99-A247009CF591}" dt="2019-10-03T14:01:34.583" v="373" actId="14100"/>
          <ac:picMkLst>
            <pc:docMk/>
            <pc:sldMk cId="3533217286" sldId="351"/>
            <ac:picMk id="7" creationId="{04DCFD2A-BBB5-49A8-A778-AE9C53019F0C}"/>
          </ac:picMkLst>
        </pc:picChg>
      </pc:sldChg>
      <pc:sldChg chg="addSp delSp modSp add ord">
        <pc:chgData name="Soosay, Mekala" userId="0367757f-0967-486e-a5fe-732c3a632a04" providerId="ADAL" clId="{F568D60D-FD36-421A-8C99-A247009CF591}" dt="2019-10-03T14:12:06.393" v="453" actId="20577"/>
        <pc:sldMkLst>
          <pc:docMk/>
          <pc:sldMk cId="3393253316" sldId="352"/>
        </pc:sldMkLst>
        <pc:spChg chg="mod">
          <ac:chgData name="Soosay, Mekala" userId="0367757f-0967-486e-a5fe-732c3a632a04" providerId="ADAL" clId="{F568D60D-FD36-421A-8C99-A247009CF591}" dt="2019-10-03T14:12:06.393" v="453" actId="20577"/>
          <ac:spMkLst>
            <pc:docMk/>
            <pc:sldMk cId="3393253316" sldId="352"/>
            <ac:spMk id="3" creationId="{00000000-0000-0000-0000-000000000000}"/>
          </ac:spMkLst>
        </pc:spChg>
        <pc:spChg chg="del">
          <ac:chgData name="Soosay, Mekala" userId="0367757f-0967-486e-a5fe-732c3a632a04" providerId="ADAL" clId="{F568D60D-FD36-421A-8C99-A247009CF591}" dt="2019-10-03T13:57:05.366" v="273"/>
          <ac:spMkLst>
            <pc:docMk/>
            <pc:sldMk cId="3393253316" sldId="352"/>
            <ac:spMk id="9" creationId="{7C4C84D5-8A89-4F39-B35D-48188788A99A}"/>
          </ac:spMkLst>
        </pc:spChg>
        <pc:spChg chg="add del mod">
          <ac:chgData name="Soosay, Mekala" userId="0367757f-0967-486e-a5fe-732c3a632a04" providerId="ADAL" clId="{F568D60D-FD36-421A-8C99-A247009CF591}" dt="2019-10-03T13:57:09.703" v="274"/>
          <ac:spMkLst>
            <pc:docMk/>
            <pc:sldMk cId="3393253316" sldId="352"/>
            <ac:spMk id="10" creationId="{96C39B6E-E2E9-45F9-81B1-01DB91A5886B}"/>
          </ac:spMkLst>
        </pc:spChg>
        <pc:spChg chg="add del">
          <ac:chgData name="Soosay, Mekala" userId="0367757f-0967-486e-a5fe-732c3a632a04" providerId="ADAL" clId="{F568D60D-FD36-421A-8C99-A247009CF591}" dt="2019-10-03T13:58:00.629" v="284" actId="478"/>
          <ac:spMkLst>
            <pc:docMk/>
            <pc:sldMk cId="3393253316" sldId="352"/>
            <ac:spMk id="11" creationId="{DA7A3F2B-02A1-4A17-9490-8FF08CF07557}"/>
          </ac:spMkLst>
        </pc:spChg>
        <pc:spChg chg="add mod">
          <ac:chgData name="Soosay, Mekala" userId="0367757f-0967-486e-a5fe-732c3a632a04" providerId="ADAL" clId="{F568D60D-FD36-421A-8C99-A247009CF591}" dt="2019-10-03T14:00:00.046" v="359" actId="1076"/>
          <ac:spMkLst>
            <pc:docMk/>
            <pc:sldMk cId="3393253316" sldId="352"/>
            <ac:spMk id="12" creationId="{84B6A9FC-005C-4379-85B6-6C4F424B0243}"/>
          </ac:spMkLst>
        </pc:spChg>
        <pc:picChg chg="add mod">
          <ac:chgData name="Soosay, Mekala" userId="0367757f-0967-486e-a5fe-732c3a632a04" providerId="ADAL" clId="{F568D60D-FD36-421A-8C99-A247009CF591}" dt="2019-10-03T13:57:01.979" v="272" actId="1076"/>
          <ac:picMkLst>
            <pc:docMk/>
            <pc:sldMk cId="3393253316" sldId="352"/>
            <ac:picMk id="2" creationId="{9BFFE670-A1A7-4B06-B482-3DFD29831061}"/>
          </ac:picMkLst>
        </pc:picChg>
        <pc:picChg chg="add mod">
          <ac:chgData name="Soosay, Mekala" userId="0367757f-0967-486e-a5fe-732c3a632a04" providerId="ADAL" clId="{F568D60D-FD36-421A-8C99-A247009CF591}" dt="2019-10-03T13:55:32.315" v="261" actId="1035"/>
          <ac:picMkLst>
            <pc:docMk/>
            <pc:sldMk cId="3393253316" sldId="352"/>
            <ac:picMk id="5" creationId="{BA9F68AE-0ED5-4FA3-A2DF-CB20C06FA5F9}"/>
          </ac:picMkLst>
        </pc:picChg>
        <pc:picChg chg="add mod">
          <ac:chgData name="Soosay, Mekala" userId="0367757f-0967-486e-a5fe-732c3a632a04" providerId="ADAL" clId="{F568D60D-FD36-421A-8C99-A247009CF591}" dt="2019-10-03T13:57:50.764" v="282" actId="14100"/>
          <ac:picMkLst>
            <pc:docMk/>
            <pc:sldMk cId="3393253316" sldId="352"/>
            <ac:picMk id="6" creationId="{5D292A0F-C46B-4A3D-85F5-B67577075120}"/>
          </ac:picMkLst>
        </pc:picChg>
        <pc:picChg chg="del">
          <ac:chgData name="Soosay, Mekala" userId="0367757f-0967-486e-a5fe-732c3a632a04" providerId="ADAL" clId="{F568D60D-FD36-421A-8C99-A247009CF591}" dt="2019-10-03T13:54:11.435" v="246" actId="478"/>
          <ac:picMkLst>
            <pc:docMk/>
            <pc:sldMk cId="3393253316" sldId="352"/>
            <ac:picMk id="7" creationId="{04DCFD2A-BBB5-49A8-A778-AE9C53019F0C}"/>
          </ac:picMkLst>
        </pc:picChg>
        <pc:picChg chg="add mod">
          <ac:chgData name="Soosay, Mekala" userId="0367757f-0967-486e-a5fe-732c3a632a04" providerId="ADAL" clId="{F568D60D-FD36-421A-8C99-A247009CF591}" dt="2019-10-03T13:57:44.860" v="281" actId="14100"/>
          <ac:picMkLst>
            <pc:docMk/>
            <pc:sldMk cId="3393253316" sldId="352"/>
            <ac:picMk id="8" creationId="{4CFAF895-6357-4E7D-93E9-73FA3AD64C65}"/>
          </ac:picMkLst>
        </pc:picChg>
      </pc:sldChg>
      <pc:sldChg chg="addSp modSp add">
        <pc:chgData name="Soosay, Mekala" userId="0367757f-0967-486e-a5fe-732c3a632a04" providerId="ADAL" clId="{F568D60D-FD36-421A-8C99-A247009CF591}" dt="2019-10-03T16:15:57.199" v="838" actId="12"/>
        <pc:sldMkLst>
          <pc:docMk/>
          <pc:sldMk cId="3779257285" sldId="353"/>
        </pc:sldMkLst>
        <pc:spChg chg="mod">
          <ac:chgData name="Soosay, Mekala" userId="0367757f-0967-486e-a5fe-732c3a632a04" providerId="ADAL" clId="{F568D60D-FD36-421A-8C99-A247009CF591}" dt="2019-10-03T14:27:19.141" v="527" actId="20577"/>
          <ac:spMkLst>
            <pc:docMk/>
            <pc:sldMk cId="3779257285" sldId="353"/>
            <ac:spMk id="3" creationId="{00000000-0000-0000-0000-000000000000}"/>
          </ac:spMkLst>
        </pc:spChg>
        <pc:spChg chg="add mod">
          <ac:chgData name="Soosay, Mekala" userId="0367757f-0967-486e-a5fe-732c3a632a04" providerId="ADAL" clId="{F568D60D-FD36-421A-8C99-A247009CF591}" dt="2019-10-03T14:43:48.625" v="677" actId="20577"/>
          <ac:spMkLst>
            <pc:docMk/>
            <pc:sldMk cId="3779257285" sldId="353"/>
            <ac:spMk id="6" creationId="{816704F5-780A-4897-AC49-513D6D81CB59}"/>
          </ac:spMkLst>
        </pc:spChg>
        <pc:spChg chg="mod">
          <ac:chgData name="Soosay, Mekala" userId="0367757f-0967-486e-a5fe-732c3a632a04" providerId="ADAL" clId="{F568D60D-FD36-421A-8C99-A247009CF591}" dt="2019-10-03T16:15:57.199" v="838" actId="12"/>
          <ac:spMkLst>
            <pc:docMk/>
            <pc:sldMk cId="3779257285" sldId="353"/>
            <ac:spMk id="11" creationId="{00000000-0000-0000-0000-000000000000}"/>
          </ac:spMkLst>
        </pc:spChg>
        <pc:picChg chg="add mod">
          <ac:chgData name="Soosay, Mekala" userId="0367757f-0967-486e-a5fe-732c3a632a04" providerId="ADAL" clId="{F568D60D-FD36-421A-8C99-A247009CF591}" dt="2019-10-03T14:42:59.200" v="657" actId="1076"/>
          <ac:picMkLst>
            <pc:docMk/>
            <pc:sldMk cId="3779257285" sldId="353"/>
            <ac:picMk id="2" creationId="{1FBCBEBD-76A3-4C55-8001-6E99F7F17788}"/>
          </ac:picMkLst>
        </pc:picChg>
      </pc:sldChg>
      <pc:sldChg chg="addSp modSp add">
        <pc:chgData name="Soosay, Mekala" userId="0367757f-0967-486e-a5fe-732c3a632a04" providerId="ADAL" clId="{F568D60D-FD36-421A-8C99-A247009CF591}" dt="2019-10-03T14:35:42.384" v="596" actId="1076"/>
        <pc:sldMkLst>
          <pc:docMk/>
          <pc:sldMk cId="3156684149" sldId="354"/>
        </pc:sldMkLst>
        <pc:spChg chg="add mod">
          <ac:chgData name="Soosay, Mekala" userId="0367757f-0967-486e-a5fe-732c3a632a04" providerId="ADAL" clId="{F568D60D-FD36-421A-8C99-A247009CF591}" dt="2019-10-03T14:35:38.135" v="595" actId="1076"/>
          <ac:spMkLst>
            <pc:docMk/>
            <pc:sldMk cId="3156684149" sldId="354"/>
            <ac:spMk id="9" creationId="{9CC93024-BF01-4413-A42A-3CE20AE0618F}"/>
          </ac:spMkLst>
        </pc:spChg>
        <pc:spChg chg="mod">
          <ac:chgData name="Soosay, Mekala" userId="0367757f-0967-486e-a5fe-732c3a632a04" providerId="ADAL" clId="{F568D60D-FD36-421A-8C99-A247009CF591}" dt="2019-10-03T14:29:25.333" v="535" actId="6549"/>
          <ac:spMkLst>
            <pc:docMk/>
            <pc:sldMk cId="3156684149" sldId="354"/>
            <ac:spMk id="11" creationId="{00000000-0000-0000-0000-000000000000}"/>
          </ac:spMkLst>
        </pc:spChg>
        <pc:picChg chg="add mod">
          <ac:chgData name="Soosay, Mekala" userId="0367757f-0967-486e-a5fe-732c3a632a04" providerId="ADAL" clId="{F568D60D-FD36-421A-8C99-A247009CF591}" dt="2019-10-03T14:30:55.655" v="545" actId="1076"/>
          <ac:picMkLst>
            <pc:docMk/>
            <pc:sldMk cId="3156684149" sldId="354"/>
            <ac:picMk id="2" creationId="{4354B5BD-B570-4901-962F-54F82EF9B61F}"/>
          </ac:picMkLst>
        </pc:picChg>
        <pc:picChg chg="add mod ord">
          <ac:chgData name="Soosay, Mekala" userId="0367757f-0967-486e-a5fe-732c3a632a04" providerId="ADAL" clId="{F568D60D-FD36-421A-8C99-A247009CF591}" dt="2019-10-03T14:35:42.384" v="596" actId="1076"/>
          <ac:picMkLst>
            <pc:docMk/>
            <pc:sldMk cId="3156684149" sldId="354"/>
            <ac:picMk id="6" creationId="{0C316754-293D-4B3E-A9E8-7043D1D541CA}"/>
          </ac:picMkLst>
        </pc:picChg>
        <pc:picChg chg="add mod ord">
          <ac:chgData name="Soosay, Mekala" userId="0367757f-0967-486e-a5fe-732c3a632a04" providerId="ADAL" clId="{F568D60D-FD36-421A-8C99-A247009CF591}" dt="2019-10-03T14:33:40.610" v="556" actId="1076"/>
          <ac:picMkLst>
            <pc:docMk/>
            <pc:sldMk cId="3156684149" sldId="354"/>
            <ac:picMk id="7" creationId="{72B8BA70-7AB6-4B48-B19F-78D221F47DC4}"/>
          </ac:picMkLst>
        </pc:picChg>
      </pc:sldChg>
      <pc:sldChg chg="addSp delSp modSp add">
        <pc:chgData name="Soosay, Mekala" userId="0367757f-0967-486e-a5fe-732c3a632a04" providerId="ADAL" clId="{F568D60D-FD36-421A-8C99-A247009CF591}" dt="2019-10-03T14:44:15.068" v="687" actId="14100"/>
        <pc:sldMkLst>
          <pc:docMk/>
          <pc:sldMk cId="2009420266" sldId="355"/>
        </pc:sldMkLst>
        <pc:spChg chg="add del">
          <ac:chgData name="Soosay, Mekala" userId="0367757f-0967-486e-a5fe-732c3a632a04" providerId="ADAL" clId="{F568D60D-FD36-421A-8C99-A247009CF591}" dt="2019-10-03T14:37:41.618" v="616" actId="478"/>
          <ac:spMkLst>
            <pc:docMk/>
            <pc:sldMk cId="2009420266" sldId="355"/>
            <ac:spMk id="2" creationId="{D528E3FA-871C-4647-8EE2-AEE5E4EA2F77}"/>
          </ac:spMkLst>
        </pc:spChg>
        <pc:spChg chg="mod">
          <ac:chgData name="Soosay, Mekala" userId="0367757f-0967-486e-a5fe-732c3a632a04" providerId="ADAL" clId="{F568D60D-FD36-421A-8C99-A247009CF591}" dt="2019-10-03T14:38:03.314" v="639" actId="20577"/>
          <ac:spMkLst>
            <pc:docMk/>
            <pc:sldMk cId="2009420266" sldId="355"/>
            <ac:spMk id="11" creationId="{00000000-0000-0000-0000-000000000000}"/>
          </ac:spMkLst>
        </pc:spChg>
        <pc:spChg chg="add mod">
          <ac:chgData name="Soosay, Mekala" userId="0367757f-0967-486e-a5fe-732c3a632a04" providerId="ADAL" clId="{F568D60D-FD36-421A-8C99-A247009CF591}" dt="2019-10-03T14:44:15.068" v="687" actId="14100"/>
          <ac:spMkLst>
            <pc:docMk/>
            <pc:sldMk cId="2009420266" sldId="355"/>
            <ac:spMk id="12" creationId="{061D7830-1548-40B0-8925-2F16C0771DFE}"/>
          </ac:spMkLst>
        </pc:spChg>
        <pc:picChg chg="add mod">
          <ac:chgData name="Soosay, Mekala" userId="0367757f-0967-486e-a5fe-732c3a632a04" providerId="ADAL" clId="{F568D60D-FD36-421A-8C99-A247009CF591}" dt="2019-10-03T14:38:10.332" v="642" actId="1076"/>
          <ac:picMkLst>
            <pc:docMk/>
            <pc:sldMk cId="2009420266" sldId="355"/>
            <ac:picMk id="6" creationId="{8AA1F3E7-DAA1-441F-804D-AC44EA40F923}"/>
          </ac:picMkLst>
        </pc:picChg>
        <pc:picChg chg="add mod ord">
          <ac:chgData name="Soosay, Mekala" userId="0367757f-0967-486e-a5fe-732c3a632a04" providerId="ADAL" clId="{F568D60D-FD36-421A-8C99-A247009CF591}" dt="2019-10-03T14:40:36.029" v="654" actId="1076"/>
          <ac:picMkLst>
            <pc:docMk/>
            <pc:sldMk cId="2009420266" sldId="355"/>
            <ac:picMk id="8" creationId="{2E2583EB-59D9-41EF-8584-236BA79A020E}"/>
          </ac:picMkLst>
        </pc:picChg>
        <pc:picChg chg="add mod ord">
          <ac:chgData name="Soosay, Mekala" userId="0367757f-0967-486e-a5fe-732c3a632a04" providerId="ADAL" clId="{F568D60D-FD36-421A-8C99-A247009CF591}" dt="2019-10-03T14:44:01.970" v="680" actId="1076"/>
          <ac:picMkLst>
            <pc:docMk/>
            <pc:sldMk cId="2009420266" sldId="355"/>
            <ac:picMk id="10" creationId="{883A66B1-2B9E-44DD-AEB3-58432C169F32}"/>
          </ac:picMkLst>
        </pc:picChg>
      </pc:sldChg>
      <pc:sldChg chg="addSp delSp modSp add">
        <pc:chgData name="Soosay, Mekala" userId="0367757f-0967-486e-a5fe-732c3a632a04" providerId="ADAL" clId="{F568D60D-FD36-421A-8C99-A247009CF591}" dt="2019-10-03T14:50:22.235" v="784" actId="6549"/>
        <pc:sldMkLst>
          <pc:docMk/>
          <pc:sldMk cId="3188707640" sldId="356"/>
        </pc:sldMkLst>
        <pc:spChg chg="mod">
          <ac:chgData name="Soosay, Mekala" userId="0367757f-0967-486e-a5fe-732c3a632a04" providerId="ADAL" clId="{F568D60D-FD36-421A-8C99-A247009CF591}" dt="2019-10-03T14:50:22.235" v="784" actId="6549"/>
          <ac:spMkLst>
            <pc:docMk/>
            <pc:sldMk cId="3188707640" sldId="356"/>
            <ac:spMk id="11" creationId="{00000000-0000-0000-0000-000000000000}"/>
          </ac:spMkLst>
        </pc:spChg>
        <pc:spChg chg="del">
          <ac:chgData name="Soosay, Mekala" userId="0367757f-0967-486e-a5fe-732c3a632a04" providerId="ADAL" clId="{F568D60D-FD36-421A-8C99-A247009CF591}" dt="2019-10-03T14:46:32.418" v="727" actId="478"/>
          <ac:spMkLst>
            <pc:docMk/>
            <pc:sldMk cId="3188707640" sldId="356"/>
            <ac:spMk id="12" creationId="{061D7830-1548-40B0-8925-2F16C0771DFE}"/>
          </ac:spMkLst>
        </pc:spChg>
        <pc:graphicFrameChg chg="del">
          <ac:chgData name="Soosay, Mekala" userId="0367757f-0967-486e-a5fe-732c3a632a04" providerId="ADAL" clId="{F568D60D-FD36-421A-8C99-A247009CF591}" dt="2019-10-03T14:47:10.750" v="730" actId="478"/>
          <ac:graphicFrameMkLst>
            <pc:docMk/>
            <pc:sldMk cId="3188707640" sldId="356"/>
            <ac:graphicFrameMk id="7" creationId="{D172B322-EFB6-423F-8874-1BF40A3A4504}"/>
          </ac:graphicFrameMkLst>
        </pc:graphicFrameChg>
        <pc:picChg chg="add del mod">
          <ac:chgData name="Soosay, Mekala" userId="0367757f-0967-486e-a5fe-732c3a632a04" providerId="ADAL" clId="{F568D60D-FD36-421A-8C99-A247009CF591}" dt="2019-10-03T14:46:40.575" v="729"/>
          <ac:picMkLst>
            <pc:docMk/>
            <pc:sldMk cId="3188707640" sldId="356"/>
            <ac:picMk id="5" creationId="{B5CD367B-59D5-4BC5-A4FB-66CB766D48F7}"/>
          </ac:picMkLst>
        </pc:picChg>
        <pc:picChg chg="del">
          <ac:chgData name="Soosay, Mekala" userId="0367757f-0967-486e-a5fe-732c3a632a04" providerId="ADAL" clId="{F568D60D-FD36-421A-8C99-A247009CF591}" dt="2019-10-03T14:45:58.226" v="689" actId="478"/>
          <ac:picMkLst>
            <pc:docMk/>
            <pc:sldMk cId="3188707640" sldId="356"/>
            <ac:picMk id="6" creationId="{8AA1F3E7-DAA1-441F-804D-AC44EA40F923}"/>
          </ac:picMkLst>
        </pc:picChg>
        <pc:picChg chg="del">
          <ac:chgData name="Soosay, Mekala" userId="0367757f-0967-486e-a5fe-732c3a632a04" providerId="ADAL" clId="{F568D60D-FD36-421A-8C99-A247009CF591}" dt="2019-10-03T14:46:00.240" v="691" actId="478"/>
          <ac:picMkLst>
            <pc:docMk/>
            <pc:sldMk cId="3188707640" sldId="356"/>
            <ac:picMk id="8" creationId="{2E2583EB-59D9-41EF-8584-236BA79A020E}"/>
          </ac:picMkLst>
        </pc:picChg>
        <pc:picChg chg="del">
          <ac:chgData name="Soosay, Mekala" userId="0367757f-0967-486e-a5fe-732c3a632a04" providerId="ADAL" clId="{F568D60D-FD36-421A-8C99-A247009CF591}" dt="2019-10-03T14:45:59.114" v="690" actId="478"/>
          <ac:picMkLst>
            <pc:docMk/>
            <pc:sldMk cId="3188707640" sldId="356"/>
            <ac:picMk id="10" creationId="{883A66B1-2B9E-44DD-AEB3-58432C169F32}"/>
          </ac:picMkLst>
        </pc:picChg>
        <pc:picChg chg="add mod">
          <ac:chgData name="Soosay, Mekala" userId="0367757f-0967-486e-a5fe-732c3a632a04" providerId="ADAL" clId="{F568D60D-FD36-421A-8C99-A247009CF591}" dt="2019-10-03T14:50:02.269" v="769" actId="14100"/>
          <ac:picMkLst>
            <pc:docMk/>
            <pc:sldMk cId="3188707640" sldId="356"/>
            <ac:picMk id="13" creationId="{ADCBD7B3-1402-47E5-91B0-5CA8C4AED1A8}"/>
          </ac:picMkLst>
        </pc:picChg>
      </pc:sldChg>
    </pc:docChg>
  </pc:docChgLst>
  <pc:docChgLst>
    <pc:chgData name="Soosay, Mekala" userId="0367757f-0967-486e-a5fe-732c3a632a04" providerId="ADAL" clId="{9CE4A9C4-6516-46FD-921E-4CD55E763BD7}"/>
    <pc:docChg chg="undo custSel modSld">
      <pc:chgData name="Soosay, Mekala" userId="0367757f-0967-486e-a5fe-732c3a632a04" providerId="ADAL" clId="{9CE4A9C4-6516-46FD-921E-4CD55E763BD7}" dt="2020-09-24T12:30:24.799" v="7" actId="6549"/>
      <pc:docMkLst>
        <pc:docMk/>
      </pc:docMkLst>
      <pc:sldChg chg="addSp delSp modSp">
        <pc:chgData name="Soosay, Mekala" userId="0367757f-0967-486e-a5fe-732c3a632a04" providerId="ADAL" clId="{9CE4A9C4-6516-46FD-921E-4CD55E763BD7}" dt="2020-09-24T12:30:24.799" v="7" actId="6549"/>
        <pc:sldMkLst>
          <pc:docMk/>
          <pc:sldMk cId="1634779497" sldId="350"/>
        </pc:sldMkLst>
        <pc:spChg chg="add del mod">
          <ac:chgData name="Soosay, Mekala" userId="0367757f-0967-486e-a5fe-732c3a632a04" providerId="ADAL" clId="{9CE4A9C4-6516-46FD-921E-4CD55E763BD7}" dt="2020-09-24T12:30:24.799" v="7" actId="6549"/>
          <ac:spMkLst>
            <pc:docMk/>
            <pc:sldMk cId="1634779497" sldId="350"/>
            <ac:spMk id="3" creationId="{00000000-0000-0000-0000-000000000000}"/>
          </ac:spMkLst>
        </pc:spChg>
        <pc:spChg chg="add del mod">
          <ac:chgData name="Soosay, Mekala" userId="0367757f-0967-486e-a5fe-732c3a632a04" providerId="ADAL" clId="{9CE4A9C4-6516-46FD-921E-4CD55E763BD7}" dt="2020-09-24T12:30:17.648" v="4" actId="478"/>
          <ac:spMkLst>
            <pc:docMk/>
            <pc:sldMk cId="1634779497" sldId="350"/>
            <ac:spMk id="4" creationId="{A233BF89-9E62-4962-9711-B3B14352D583}"/>
          </ac:spMkLst>
        </pc:spChg>
      </pc:sldChg>
    </pc:docChg>
  </pc:docChgLst>
  <pc:docChgLst>
    <pc:chgData name="Soosay, Mekala" userId="0367757f-0967-486e-a5fe-732c3a632a04" providerId="ADAL" clId="{53D8602D-A4FB-4A0E-AB53-69E95EDDB321}"/>
    <pc:docChg chg="undo custSel addSld modSld sldOrd">
      <pc:chgData name="Soosay, Mekala" userId="0367757f-0967-486e-a5fe-732c3a632a04" providerId="ADAL" clId="{53D8602D-A4FB-4A0E-AB53-69E95EDDB321}" dt="2019-10-29T15:46:57.302" v="661" actId="1036"/>
      <pc:docMkLst>
        <pc:docMk/>
      </pc:docMkLst>
      <pc:sldChg chg="modSp">
        <pc:chgData name="Soosay, Mekala" userId="0367757f-0967-486e-a5fe-732c3a632a04" providerId="ADAL" clId="{53D8602D-A4FB-4A0E-AB53-69E95EDDB321}" dt="2019-10-28T13:18:25.465" v="6" actId="20577"/>
        <pc:sldMkLst>
          <pc:docMk/>
          <pc:sldMk cId="0" sldId="266"/>
        </pc:sldMkLst>
        <pc:spChg chg="mod">
          <ac:chgData name="Soosay, Mekala" userId="0367757f-0967-486e-a5fe-732c3a632a04" providerId="ADAL" clId="{53D8602D-A4FB-4A0E-AB53-69E95EDDB321}" dt="2019-10-28T13:18:25.465" v="6" actId="20577"/>
          <ac:spMkLst>
            <pc:docMk/>
            <pc:sldMk cId="0" sldId="266"/>
            <ac:spMk id="2" creationId="{00000000-0000-0000-0000-000000000000}"/>
          </ac:spMkLst>
        </pc:spChg>
      </pc:sldChg>
      <pc:sldChg chg="modSp">
        <pc:chgData name="Soosay, Mekala" userId="0367757f-0967-486e-a5fe-732c3a632a04" providerId="ADAL" clId="{53D8602D-A4FB-4A0E-AB53-69E95EDDB321}" dt="2019-10-28T16:52:24.494" v="180" actId="1036"/>
        <pc:sldMkLst>
          <pc:docMk/>
          <pc:sldMk cId="1982690859" sldId="287"/>
        </pc:sldMkLst>
        <pc:spChg chg="mod">
          <ac:chgData name="Soosay, Mekala" userId="0367757f-0967-486e-a5fe-732c3a632a04" providerId="ADAL" clId="{53D8602D-A4FB-4A0E-AB53-69E95EDDB321}" dt="2019-10-28T16:44:52.795" v="112" actId="1035"/>
          <ac:spMkLst>
            <pc:docMk/>
            <pc:sldMk cId="1982690859" sldId="287"/>
            <ac:spMk id="3" creationId="{00000000-0000-0000-0000-000000000000}"/>
          </ac:spMkLst>
        </pc:spChg>
        <pc:spChg chg="mod">
          <ac:chgData name="Soosay, Mekala" userId="0367757f-0967-486e-a5fe-732c3a632a04" providerId="ADAL" clId="{53D8602D-A4FB-4A0E-AB53-69E95EDDB321}" dt="2019-10-28T16:51:38.397" v="165" actId="1036"/>
          <ac:spMkLst>
            <pc:docMk/>
            <pc:sldMk cId="1982690859" sldId="287"/>
            <ac:spMk id="7" creationId="{00000000-0000-0000-0000-000000000000}"/>
          </ac:spMkLst>
        </pc:spChg>
        <pc:spChg chg="mod">
          <ac:chgData name="Soosay, Mekala" userId="0367757f-0967-486e-a5fe-732c3a632a04" providerId="ADAL" clId="{53D8602D-A4FB-4A0E-AB53-69E95EDDB321}" dt="2019-10-28T16:52:21.603" v="178" actId="1036"/>
          <ac:spMkLst>
            <pc:docMk/>
            <pc:sldMk cId="1982690859" sldId="287"/>
            <ac:spMk id="8" creationId="{00000000-0000-0000-0000-000000000000}"/>
          </ac:spMkLst>
        </pc:spChg>
        <pc:spChg chg="mod">
          <ac:chgData name="Soosay, Mekala" userId="0367757f-0967-486e-a5fe-732c3a632a04" providerId="ADAL" clId="{53D8602D-A4FB-4A0E-AB53-69E95EDDB321}" dt="2019-10-28T16:52:24.494" v="180" actId="1036"/>
          <ac:spMkLst>
            <pc:docMk/>
            <pc:sldMk cId="1982690859" sldId="287"/>
            <ac:spMk id="9" creationId="{00000000-0000-0000-0000-000000000000}"/>
          </ac:spMkLst>
        </pc:spChg>
        <pc:spChg chg="mod">
          <ac:chgData name="Soosay, Mekala" userId="0367757f-0967-486e-a5fe-732c3a632a04" providerId="ADAL" clId="{53D8602D-A4FB-4A0E-AB53-69E95EDDB321}" dt="2019-10-28T16:51:50.444" v="167" actId="1035"/>
          <ac:spMkLst>
            <pc:docMk/>
            <pc:sldMk cId="1982690859" sldId="287"/>
            <ac:spMk id="10" creationId="{00000000-0000-0000-0000-000000000000}"/>
          </ac:spMkLst>
        </pc:spChg>
        <pc:picChg chg="mod">
          <ac:chgData name="Soosay, Mekala" userId="0367757f-0967-486e-a5fe-732c3a632a04" providerId="ADAL" clId="{53D8602D-A4FB-4A0E-AB53-69E95EDDB321}" dt="2019-10-28T16:44:42.513" v="110" actId="1038"/>
          <ac:picMkLst>
            <pc:docMk/>
            <pc:sldMk cId="1982690859" sldId="287"/>
            <ac:picMk id="5" creationId="{00000000-0000-0000-0000-000000000000}"/>
          </ac:picMkLst>
        </pc:picChg>
      </pc:sldChg>
      <pc:sldChg chg="modSp">
        <pc:chgData name="Soosay, Mekala" userId="0367757f-0967-486e-a5fe-732c3a632a04" providerId="ADAL" clId="{53D8602D-A4FB-4A0E-AB53-69E95EDDB321}" dt="2019-10-28T16:51:00.259" v="162" actId="20577"/>
        <pc:sldMkLst>
          <pc:docMk/>
          <pc:sldMk cId="2190727049" sldId="292"/>
        </pc:sldMkLst>
        <pc:spChg chg="mod">
          <ac:chgData name="Soosay, Mekala" userId="0367757f-0967-486e-a5fe-732c3a632a04" providerId="ADAL" clId="{53D8602D-A4FB-4A0E-AB53-69E95EDDB321}" dt="2019-10-28T16:51:00.259" v="162" actId="20577"/>
          <ac:spMkLst>
            <pc:docMk/>
            <pc:sldMk cId="2190727049" sldId="292"/>
            <ac:spMk id="2" creationId="{00000000-0000-0000-0000-000000000000}"/>
          </ac:spMkLst>
        </pc:spChg>
      </pc:sldChg>
      <pc:sldChg chg="modSp">
        <pc:chgData name="Soosay, Mekala" userId="0367757f-0967-486e-a5fe-732c3a632a04" providerId="ADAL" clId="{53D8602D-A4FB-4A0E-AB53-69E95EDDB321}" dt="2019-10-28T13:33:15.690" v="9" actId="14100"/>
        <pc:sldMkLst>
          <pc:docMk/>
          <pc:sldMk cId="3416788621" sldId="297"/>
        </pc:sldMkLst>
        <pc:spChg chg="mod">
          <ac:chgData name="Soosay, Mekala" userId="0367757f-0967-486e-a5fe-732c3a632a04" providerId="ADAL" clId="{53D8602D-A4FB-4A0E-AB53-69E95EDDB321}" dt="2019-10-28T13:33:15.690" v="9" actId="14100"/>
          <ac:spMkLst>
            <pc:docMk/>
            <pc:sldMk cId="3416788621" sldId="297"/>
            <ac:spMk id="11" creationId="{00000000-0000-0000-0000-000000000000}"/>
          </ac:spMkLst>
        </pc:spChg>
      </pc:sldChg>
      <pc:sldChg chg="modSp">
        <pc:chgData name="Soosay, Mekala" userId="0367757f-0967-486e-a5fe-732c3a632a04" providerId="ADAL" clId="{53D8602D-A4FB-4A0E-AB53-69E95EDDB321}" dt="2019-10-28T16:54:18.627" v="187" actId="20577"/>
        <pc:sldMkLst>
          <pc:docMk/>
          <pc:sldMk cId="686002777" sldId="298"/>
        </pc:sldMkLst>
        <pc:spChg chg="mod">
          <ac:chgData name="Soosay, Mekala" userId="0367757f-0967-486e-a5fe-732c3a632a04" providerId="ADAL" clId="{53D8602D-A4FB-4A0E-AB53-69E95EDDB321}" dt="2019-10-28T16:54:18.627" v="187" actId="20577"/>
          <ac:spMkLst>
            <pc:docMk/>
            <pc:sldMk cId="686002777" sldId="298"/>
            <ac:spMk id="11" creationId="{00000000-0000-0000-0000-000000000000}"/>
          </ac:spMkLst>
        </pc:spChg>
      </pc:sldChg>
      <pc:sldChg chg="addSp modSp">
        <pc:chgData name="Soosay, Mekala" userId="0367757f-0967-486e-a5fe-732c3a632a04" providerId="ADAL" clId="{53D8602D-A4FB-4A0E-AB53-69E95EDDB321}" dt="2019-10-28T13:42:15.928" v="51" actId="1076"/>
        <pc:sldMkLst>
          <pc:docMk/>
          <pc:sldMk cId="2861405762" sldId="299"/>
        </pc:sldMkLst>
        <pc:spChg chg="add mod">
          <ac:chgData name="Soosay, Mekala" userId="0367757f-0967-486e-a5fe-732c3a632a04" providerId="ADAL" clId="{53D8602D-A4FB-4A0E-AB53-69E95EDDB321}" dt="2019-10-28T13:42:15.928" v="51" actId="1076"/>
          <ac:spMkLst>
            <pc:docMk/>
            <pc:sldMk cId="2861405762" sldId="299"/>
            <ac:spMk id="8" creationId="{2E1741EE-B306-46E6-BEEF-D9F59E632948}"/>
          </ac:spMkLst>
        </pc:spChg>
      </pc:sldChg>
      <pc:sldChg chg="addSp delSp modSp">
        <pc:chgData name="Soosay, Mekala" userId="0367757f-0967-486e-a5fe-732c3a632a04" providerId="ADAL" clId="{53D8602D-A4FB-4A0E-AB53-69E95EDDB321}" dt="2019-10-28T13:42:31.022" v="54" actId="6549"/>
        <pc:sldMkLst>
          <pc:docMk/>
          <pc:sldMk cId="2956697633" sldId="300"/>
        </pc:sldMkLst>
        <pc:spChg chg="mod">
          <ac:chgData name="Soosay, Mekala" userId="0367757f-0967-486e-a5fe-732c3a632a04" providerId="ADAL" clId="{53D8602D-A4FB-4A0E-AB53-69E95EDDB321}" dt="2019-10-28T13:40:54.564" v="48" actId="14100"/>
          <ac:spMkLst>
            <pc:docMk/>
            <pc:sldMk cId="2956697633" sldId="300"/>
            <ac:spMk id="3" creationId="{00000000-0000-0000-0000-000000000000}"/>
          </ac:spMkLst>
        </pc:spChg>
        <pc:spChg chg="add mod">
          <ac:chgData name="Soosay, Mekala" userId="0367757f-0967-486e-a5fe-732c3a632a04" providerId="ADAL" clId="{53D8602D-A4FB-4A0E-AB53-69E95EDDB321}" dt="2019-10-28T13:42:31.022" v="54" actId="6549"/>
          <ac:spMkLst>
            <pc:docMk/>
            <pc:sldMk cId="2956697633" sldId="300"/>
            <ac:spMk id="7" creationId="{45774EDD-225C-4962-924B-126629BC70DD}"/>
          </ac:spMkLst>
        </pc:spChg>
        <pc:picChg chg="add mod">
          <ac:chgData name="Soosay, Mekala" userId="0367757f-0967-486e-a5fe-732c3a632a04" providerId="ADAL" clId="{53D8602D-A4FB-4A0E-AB53-69E95EDDB321}" dt="2019-10-28T13:40:34.815" v="23" actId="1035"/>
          <ac:picMkLst>
            <pc:docMk/>
            <pc:sldMk cId="2956697633" sldId="300"/>
            <ac:picMk id="5" creationId="{E8ECD8DC-C591-4BEE-A47F-007DAFFEC8EB}"/>
          </ac:picMkLst>
        </pc:picChg>
        <pc:picChg chg="del">
          <ac:chgData name="Soosay, Mekala" userId="0367757f-0967-486e-a5fe-732c3a632a04" providerId="ADAL" clId="{53D8602D-A4FB-4A0E-AB53-69E95EDDB321}" dt="2019-10-28T13:40:08.933" v="10" actId="478"/>
          <ac:picMkLst>
            <pc:docMk/>
            <pc:sldMk cId="2956697633" sldId="300"/>
            <ac:picMk id="9" creationId="{00000000-0000-0000-0000-000000000000}"/>
          </ac:picMkLst>
        </pc:picChg>
      </pc:sldChg>
      <pc:sldChg chg="modSp">
        <pc:chgData name="Soosay, Mekala" userId="0367757f-0967-486e-a5fe-732c3a632a04" providerId="ADAL" clId="{53D8602D-A4FB-4A0E-AB53-69E95EDDB321}" dt="2019-10-28T13:46:57.379" v="70" actId="20577"/>
        <pc:sldMkLst>
          <pc:docMk/>
          <pc:sldMk cId="866958262" sldId="301"/>
        </pc:sldMkLst>
        <pc:spChg chg="mod">
          <ac:chgData name="Soosay, Mekala" userId="0367757f-0967-486e-a5fe-732c3a632a04" providerId="ADAL" clId="{53D8602D-A4FB-4A0E-AB53-69E95EDDB321}" dt="2019-10-28T13:46:57.379" v="70" actId="20577"/>
          <ac:spMkLst>
            <pc:docMk/>
            <pc:sldMk cId="866958262" sldId="301"/>
            <ac:spMk id="12" creationId="{00000000-0000-0000-0000-000000000000}"/>
          </ac:spMkLst>
        </pc:spChg>
      </pc:sldChg>
      <pc:sldChg chg="addSp modSp">
        <pc:chgData name="Soosay, Mekala" userId="0367757f-0967-486e-a5fe-732c3a632a04" providerId="ADAL" clId="{53D8602D-A4FB-4A0E-AB53-69E95EDDB321}" dt="2019-10-28T13:42:46.148" v="56" actId="1076"/>
        <pc:sldMkLst>
          <pc:docMk/>
          <pc:sldMk cId="3991003200" sldId="303"/>
        </pc:sldMkLst>
        <pc:spChg chg="add mod">
          <ac:chgData name="Soosay, Mekala" userId="0367757f-0967-486e-a5fe-732c3a632a04" providerId="ADAL" clId="{53D8602D-A4FB-4A0E-AB53-69E95EDDB321}" dt="2019-10-28T13:42:46.148" v="56" actId="1076"/>
          <ac:spMkLst>
            <pc:docMk/>
            <pc:sldMk cId="3991003200" sldId="303"/>
            <ac:spMk id="5" creationId="{1028BA40-053C-4C8D-A391-B70D31D0369B}"/>
          </ac:spMkLst>
        </pc:spChg>
        <pc:picChg chg="mod">
          <ac:chgData name="Soosay, Mekala" userId="0367757f-0967-486e-a5fe-732c3a632a04" providerId="ADAL" clId="{53D8602D-A4FB-4A0E-AB53-69E95EDDB321}" dt="2019-10-28T13:41:09.095" v="49" actId="14100"/>
          <ac:picMkLst>
            <pc:docMk/>
            <pc:sldMk cId="3991003200" sldId="303"/>
            <ac:picMk id="4" creationId="{00000000-0000-0000-0000-000000000000}"/>
          </ac:picMkLst>
        </pc:picChg>
      </pc:sldChg>
      <pc:sldChg chg="modSp">
        <pc:chgData name="Soosay, Mekala" userId="0367757f-0967-486e-a5fe-732c3a632a04" providerId="ADAL" clId="{53D8602D-A4FB-4A0E-AB53-69E95EDDB321}" dt="2019-10-28T17:41:35.816" v="547" actId="20577"/>
        <pc:sldMkLst>
          <pc:docMk/>
          <pc:sldMk cId="3481903904" sldId="349"/>
        </pc:sldMkLst>
        <pc:spChg chg="mod">
          <ac:chgData name="Soosay, Mekala" userId="0367757f-0967-486e-a5fe-732c3a632a04" providerId="ADAL" clId="{53D8602D-A4FB-4A0E-AB53-69E95EDDB321}" dt="2019-10-28T17:41:35.816" v="547" actId="20577"/>
          <ac:spMkLst>
            <pc:docMk/>
            <pc:sldMk cId="3481903904" sldId="349"/>
            <ac:spMk id="11" creationId="{00000000-0000-0000-0000-000000000000}"/>
          </ac:spMkLst>
        </pc:spChg>
      </pc:sldChg>
      <pc:sldChg chg="addSp delSp modSp">
        <pc:chgData name="Soosay, Mekala" userId="0367757f-0967-486e-a5fe-732c3a632a04" providerId="ADAL" clId="{53D8602D-A4FB-4A0E-AB53-69E95EDDB321}" dt="2019-10-29T15:46:57.302" v="661" actId="1036"/>
        <pc:sldMkLst>
          <pc:docMk/>
          <pc:sldMk cId="1634779497" sldId="350"/>
        </pc:sldMkLst>
        <pc:spChg chg="mod">
          <ac:chgData name="Soosay, Mekala" userId="0367757f-0967-486e-a5fe-732c3a632a04" providerId="ADAL" clId="{53D8602D-A4FB-4A0E-AB53-69E95EDDB321}" dt="2019-10-29T15:46:57.302" v="661" actId="1036"/>
          <ac:spMkLst>
            <pc:docMk/>
            <pc:sldMk cId="1634779497" sldId="350"/>
            <ac:spMk id="3" creationId="{00000000-0000-0000-0000-000000000000}"/>
          </ac:spMkLst>
        </pc:spChg>
        <pc:spChg chg="add del">
          <ac:chgData name="Soosay, Mekala" userId="0367757f-0967-486e-a5fe-732c3a632a04" providerId="ADAL" clId="{53D8602D-A4FB-4A0E-AB53-69E95EDDB321}" dt="2019-10-28T17:33:41.011" v="525"/>
          <ac:spMkLst>
            <pc:docMk/>
            <pc:sldMk cId="1634779497" sldId="350"/>
            <ac:spMk id="4" creationId="{6F0F46F2-E9D6-4AA2-B20B-645B95A71251}"/>
          </ac:spMkLst>
        </pc:spChg>
        <pc:spChg chg="add del">
          <ac:chgData name="Soosay, Mekala" userId="0367757f-0967-486e-a5fe-732c3a632a04" providerId="ADAL" clId="{53D8602D-A4FB-4A0E-AB53-69E95EDDB321}" dt="2019-10-29T15:43:53.624" v="550"/>
          <ac:spMkLst>
            <pc:docMk/>
            <pc:sldMk cId="1634779497" sldId="350"/>
            <ac:spMk id="5" creationId="{E8B546B9-4C17-4502-9FC1-1A46EDE5A3C3}"/>
          </ac:spMkLst>
        </pc:spChg>
        <pc:spChg chg="add del mod">
          <ac:chgData name="Soosay, Mekala" userId="0367757f-0967-486e-a5fe-732c3a632a04" providerId="ADAL" clId="{53D8602D-A4FB-4A0E-AB53-69E95EDDB321}" dt="2019-10-29T15:44:59.117" v="557"/>
          <ac:spMkLst>
            <pc:docMk/>
            <pc:sldMk cId="1634779497" sldId="350"/>
            <ac:spMk id="6" creationId="{5CC9F003-DA57-4C5B-B957-74BD946B2650}"/>
          </ac:spMkLst>
        </pc:spChg>
      </pc:sldChg>
      <pc:sldChg chg="addSp delSp modSp">
        <pc:chgData name="Soosay, Mekala" userId="0367757f-0967-486e-a5fe-732c3a632a04" providerId="ADAL" clId="{53D8602D-A4FB-4A0E-AB53-69E95EDDB321}" dt="2019-10-28T17:29:24.600" v="443" actId="20577"/>
        <pc:sldMkLst>
          <pc:docMk/>
          <pc:sldMk cId="3533217286" sldId="351"/>
        </pc:sldMkLst>
        <pc:spChg chg="add del mod">
          <ac:chgData name="Soosay, Mekala" userId="0367757f-0967-486e-a5fe-732c3a632a04" providerId="ADAL" clId="{53D8602D-A4FB-4A0E-AB53-69E95EDDB321}" dt="2019-10-28T17:11:19.739" v="298"/>
          <ac:spMkLst>
            <pc:docMk/>
            <pc:sldMk cId="3533217286" sldId="351"/>
            <ac:spMk id="6" creationId="{C5AFDACC-147C-460F-B697-D5689FF12701}"/>
          </ac:spMkLst>
        </pc:spChg>
        <pc:spChg chg="add mod">
          <ac:chgData name="Soosay, Mekala" userId="0367757f-0967-486e-a5fe-732c3a632a04" providerId="ADAL" clId="{53D8602D-A4FB-4A0E-AB53-69E95EDDB321}" dt="2019-10-28T17:29:24.600" v="443" actId="20577"/>
          <ac:spMkLst>
            <pc:docMk/>
            <pc:sldMk cId="3533217286" sldId="351"/>
            <ac:spMk id="8" creationId="{C482EB16-3F4A-4E54-8CF2-D5F397E31B22}"/>
          </ac:spMkLst>
        </pc:spChg>
        <pc:spChg chg="mod">
          <ac:chgData name="Soosay, Mekala" userId="0367757f-0967-486e-a5fe-732c3a632a04" providerId="ADAL" clId="{53D8602D-A4FB-4A0E-AB53-69E95EDDB321}" dt="2019-10-28T17:24:17.879" v="385" actId="20577"/>
          <ac:spMkLst>
            <pc:docMk/>
            <pc:sldMk cId="3533217286" sldId="351"/>
            <ac:spMk id="9" creationId="{7C4C84D5-8A89-4F39-B35D-48188788A99A}"/>
          </ac:spMkLst>
        </pc:spChg>
      </pc:sldChg>
      <pc:sldChg chg="addSp modSp">
        <pc:chgData name="Soosay, Mekala" userId="0367757f-0967-486e-a5fe-732c3a632a04" providerId="ADAL" clId="{53D8602D-A4FB-4A0E-AB53-69E95EDDB321}" dt="2019-10-28T17:12:27.442" v="307" actId="1036"/>
        <pc:sldMkLst>
          <pc:docMk/>
          <pc:sldMk cId="3393253316" sldId="352"/>
        </pc:sldMkLst>
        <pc:spChg chg="add mod">
          <ac:chgData name="Soosay, Mekala" userId="0367757f-0967-486e-a5fe-732c3a632a04" providerId="ADAL" clId="{53D8602D-A4FB-4A0E-AB53-69E95EDDB321}" dt="2019-10-28T17:11:42.804" v="303" actId="20577"/>
          <ac:spMkLst>
            <pc:docMk/>
            <pc:sldMk cId="3393253316" sldId="352"/>
            <ac:spMk id="9" creationId="{1B9CEE35-61F0-4F97-8364-54C16379402D}"/>
          </ac:spMkLst>
        </pc:spChg>
        <pc:spChg chg="mod">
          <ac:chgData name="Soosay, Mekala" userId="0367757f-0967-486e-a5fe-732c3a632a04" providerId="ADAL" clId="{53D8602D-A4FB-4A0E-AB53-69E95EDDB321}" dt="2019-10-28T17:12:27.442" v="307" actId="1036"/>
          <ac:spMkLst>
            <pc:docMk/>
            <pc:sldMk cId="3393253316" sldId="352"/>
            <ac:spMk id="12" creationId="{84B6A9FC-005C-4379-85B6-6C4F424B0243}"/>
          </ac:spMkLst>
        </pc:spChg>
      </pc:sldChg>
      <pc:sldChg chg="modSp">
        <pc:chgData name="Soosay, Mekala" userId="0367757f-0967-486e-a5fe-732c3a632a04" providerId="ADAL" clId="{53D8602D-A4FB-4A0E-AB53-69E95EDDB321}" dt="2019-10-28T13:43:58.692" v="59" actId="1038"/>
        <pc:sldMkLst>
          <pc:docMk/>
          <pc:sldMk cId="2009420266" sldId="355"/>
        </pc:sldMkLst>
        <pc:spChg chg="mod">
          <ac:chgData name="Soosay, Mekala" userId="0367757f-0967-486e-a5fe-732c3a632a04" providerId="ADAL" clId="{53D8602D-A4FB-4A0E-AB53-69E95EDDB321}" dt="2019-10-28T13:43:58.692" v="59" actId="1038"/>
          <ac:spMkLst>
            <pc:docMk/>
            <pc:sldMk cId="2009420266" sldId="355"/>
            <ac:spMk id="12" creationId="{061D7830-1548-40B0-8925-2F16C0771DFE}"/>
          </ac:spMkLst>
        </pc:spChg>
      </pc:sldChg>
      <pc:sldChg chg="modSp">
        <pc:chgData name="Soosay, Mekala" userId="0367757f-0967-486e-a5fe-732c3a632a04" providerId="ADAL" clId="{53D8602D-A4FB-4A0E-AB53-69E95EDDB321}" dt="2019-10-28T16:59:23.521" v="188" actId="20577"/>
        <pc:sldMkLst>
          <pc:docMk/>
          <pc:sldMk cId="3188707640" sldId="356"/>
        </pc:sldMkLst>
        <pc:spChg chg="mod">
          <ac:chgData name="Soosay, Mekala" userId="0367757f-0967-486e-a5fe-732c3a632a04" providerId="ADAL" clId="{53D8602D-A4FB-4A0E-AB53-69E95EDDB321}" dt="2019-10-28T16:59:23.521" v="188" actId="20577"/>
          <ac:spMkLst>
            <pc:docMk/>
            <pc:sldMk cId="3188707640" sldId="356"/>
            <ac:spMk id="11" creationId="{00000000-0000-0000-0000-000000000000}"/>
          </ac:spMkLst>
        </pc:spChg>
        <pc:picChg chg="mod">
          <ac:chgData name="Soosay, Mekala" userId="0367757f-0967-486e-a5fe-732c3a632a04" providerId="ADAL" clId="{53D8602D-A4FB-4A0E-AB53-69E95EDDB321}" dt="2019-10-28T13:46:01.437" v="62" actId="1036"/>
          <ac:picMkLst>
            <pc:docMk/>
            <pc:sldMk cId="3188707640" sldId="356"/>
            <ac:picMk id="13" creationId="{ADCBD7B3-1402-47E5-91B0-5CA8C4AED1A8}"/>
          </ac:picMkLst>
        </pc:picChg>
      </pc:sldChg>
      <pc:sldChg chg="add ord">
        <pc:chgData name="Soosay, Mekala" userId="0367757f-0967-486e-a5fe-732c3a632a04" providerId="ADAL" clId="{53D8602D-A4FB-4A0E-AB53-69E95EDDB321}" dt="2019-10-28T16:53:53.813" v="182"/>
        <pc:sldMkLst>
          <pc:docMk/>
          <pc:sldMk cId="3249873185" sldId="35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1D562-0D5C-435E-9357-B9B377C8C52E}" type="datetimeFigureOut">
              <a:rPr lang="en-US" smtClean="0"/>
              <a:pPr/>
              <a:t>10/6/2021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D4027F-71BB-46FF-AF24-C58B560BB56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6976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D4027F-71BB-46FF-AF24-C58B560BB561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7782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>
              <a:solidFill>
                <a:schemeClr val="accent4">
                  <a:lumMod val="20000"/>
                  <a:lumOff val="8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extLst/>
          </a:lstStyle>
          <a:p>
            <a:fld id="{110E92B7-DFE2-4456-9262-B12894F723C4}" type="datetimeFigureOut">
              <a:rPr lang="en-US" smtClean="0"/>
              <a:pPr/>
              <a:t>10/6/2021</a:t>
            </a:fld>
            <a:endParaRPr lang="en-GB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extLst/>
          </a:lstStyle>
          <a:p>
            <a:endParaRPr lang="en-GB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extLst/>
          </a:lstStyle>
          <a:p>
            <a:fld id="{FF66CCDB-A618-418B-99E0-2C428A3EBBF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E92B7-DFE2-4456-9262-B12894F723C4}" type="datetimeFigureOut">
              <a:rPr lang="en-US" smtClean="0"/>
              <a:pPr/>
              <a:t>10/6/2021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6CCDB-A618-418B-99E0-2C428A3EBBF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E92B7-DFE2-4456-9262-B12894F723C4}" type="datetimeFigureOut">
              <a:rPr lang="en-US" smtClean="0"/>
              <a:pPr/>
              <a:t>10/6/2021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6CCDB-A618-418B-99E0-2C428A3EBBF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525963"/>
          </a:xfrm>
        </p:spPr>
        <p:txBody>
          <a:bodyPr/>
          <a:lstStyle>
            <a:lvl1pPr>
              <a:defRPr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10E92B7-DFE2-4456-9262-B12894F723C4}" type="datetimeFigureOut">
              <a:rPr lang="en-US" smtClean="0"/>
              <a:pPr/>
              <a:t>10/6/2021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F66CCDB-A618-418B-99E0-2C428A3EBBF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E92B7-DFE2-4456-9262-B12894F723C4}" type="datetimeFigureOut">
              <a:rPr lang="en-US" smtClean="0"/>
              <a:pPr/>
              <a:t>10/6/2021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6CCDB-A618-418B-99E0-2C428A3EBBF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E92B7-DFE2-4456-9262-B12894F723C4}" type="datetimeFigureOut">
              <a:rPr lang="en-US" smtClean="0"/>
              <a:pPr/>
              <a:t>10/6/2021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6CCDB-A618-418B-99E0-2C428A3EBBF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0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8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6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6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0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8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6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6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10E92B7-DFE2-4456-9262-B12894F723C4}" type="datetimeFigureOut">
              <a:rPr lang="en-US" smtClean="0"/>
              <a:pPr/>
              <a:t>10/6/2021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F66CCDB-A618-418B-99E0-2C428A3EBBF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10E92B7-DFE2-4456-9262-B12894F723C4}" type="datetimeFigureOut">
              <a:rPr lang="en-US" smtClean="0"/>
              <a:pPr/>
              <a:t>10/6/2021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F66CCDB-A618-418B-99E0-2C428A3EBBF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E92B7-DFE2-4456-9262-B12894F723C4}" type="datetimeFigureOut">
              <a:rPr lang="en-US" smtClean="0"/>
              <a:pPr/>
              <a:t>10/6/2021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6CCDB-A618-418B-99E0-2C428A3EBBF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8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4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20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20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lvl1pPr>
              <a:defRPr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10E92B7-DFE2-4456-9262-B12894F723C4}" type="datetimeFigureOut">
              <a:rPr lang="en-US" smtClean="0"/>
              <a:pPr/>
              <a:t>10/6/2021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F66CCDB-A618-418B-99E0-2C428A3EBBF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10E92B7-DFE2-4456-9262-B12894F723C4}" type="datetimeFigureOut">
              <a:rPr lang="en-US" smtClean="0"/>
              <a:pPr/>
              <a:t>10/6/2021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FF66CCDB-A618-418B-99E0-2C428A3EBBF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extLst/>
          </a:lstStyle>
          <a:p>
            <a:fld id="{110E92B7-DFE2-4456-9262-B12894F723C4}" type="datetimeFigureOut">
              <a:rPr lang="en-US" smtClean="0"/>
              <a:pPr/>
              <a:t>10/6/2021</a:t>
            </a:fld>
            <a:endParaRPr lang="en-GB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extLst/>
          </a:lstStyle>
          <a:p>
            <a:endParaRPr lang="en-GB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extLst/>
          </a:lstStyle>
          <a:p>
            <a:fld id="{FF66CCDB-A618-418B-99E0-2C428A3EBBFE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accent4">
              <a:lumMod val="20000"/>
              <a:lumOff val="80000"/>
            </a:schemeClr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accent4">
              <a:lumMod val="20000"/>
              <a:lumOff val="80000"/>
            </a:schemeClr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accent4">
              <a:lumMod val="20000"/>
              <a:lumOff val="80000"/>
            </a:schemeClr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accent4">
              <a:lumMod val="20000"/>
              <a:lumOff val="80000"/>
            </a:schemeClr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accent4">
              <a:lumMod val="20000"/>
              <a:lumOff val="80000"/>
            </a:schemeClr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accent4">
              <a:lumMod val="20000"/>
              <a:lumOff val="80000"/>
            </a:schemeClr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youtube.com/watch?v=wgM3PItWDy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ventusky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8422704" cy="1829761"/>
          </a:xfrm>
        </p:spPr>
        <p:txBody>
          <a:bodyPr>
            <a:normAutofit fontScale="90000"/>
          </a:bodyPr>
          <a:lstStyle/>
          <a:p>
            <a:pPr algn="l"/>
            <a:r>
              <a:rPr lang="en-GB" sz="4000">
                <a:latin typeface="Arial Rounded MT Bold" panose="020F0704030504030204" pitchFamily="34" charset="0"/>
              </a:rPr>
              <a:t>Fundamentals of Computer Science </a:t>
            </a:r>
            <a:r>
              <a:rPr lang="en-GB">
                <a:latin typeface="Arial Rounded MT Bold" panose="020F0704030504030204" pitchFamily="34" charset="0"/>
              </a:rPr>
              <a:t>COMPUTATIONAL THINKING </a:t>
            </a:r>
            <a:br>
              <a:rPr lang="en-GB">
                <a:latin typeface="Arial Rounded MT Bold" panose="020F0704030504030204" pitchFamily="34" charset="0"/>
              </a:rPr>
            </a:br>
            <a:r>
              <a:rPr lang="en-GB" sz="4000">
                <a:latin typeface="Arial Rounded MT Bold" panose="020F0704030504030204" pitchFamily="34" charset="0"/>
              </a:rPr>
              <a:t>A Gentle Intro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Decomposition</a:t>
            </a:r>
            <a:endParaRPr lang="en-GB" sz="130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-1587"/>
            <a:ext cx="1676400" cy="1695450"/>
          </a:xfrm>
          <a:prstGeom prst="rect">
            <a:avLst/>
          </a:prstGeom>
        </p:spPr>
      </p:pic>
      <p:sp>
        <p:nvSpPr>
          <p:cNvPr id="11" name="Content Placeholder 1"/>
          <p:cNvSpPr>
            <a:spLocks noGrp="1"/>
          </p:cNvSpPr>
          <p:nvPr>
            <p:ph idx="1"/>
          </p:nvPr>
        </p:nvSpPr>
        <p:spPr>
          <a:xfrm>
            <a:off x="457200" y="1484784"/>
            <a:ext cx="8075240" cy="4525963"/>
          </a:xfrm>
        </p:spPr>
        <p:txBody>
          <a:bodyPr>
            <a:noAutofit/>
          </a:bodyPr>
          <a:lstStyle/>
          <a:p>
            <a:r>
              <a:rPr lang="en-GB"/>
              <a:t>The process of how to break down a complex problem into sub-problems is called analysis</a:t>
            </a:r>
          </a:p>
          <a:p>
            <a:endParaRPr lang="en-GB"/>
          </a:p>
          <a:p>
            <a:r>
              <a:rPr lang="en-GB"/>
              <a:t>When the solved sub-problems are put back together - synthesis</a:t>
            </a:r>
          </a:p>
          <a:p>
            <a:endParaRPr lang="en-GB"/>
          </a:p>
          <a:p>
            <a:r>
              <a:rPr lang="en-GB"/>
              <a:t>When the sub-problems are addressed simultaneously - parallelisation.  </a:t>
            </a:r>
          </a:p>
          <a:p>
            <a:pPr lvl="1"/>
            <a:r>
              <a:rPr lang="en-GB"/>
              <a:t>Organising and working on multiple sub-problems at the same time.</a:t>
            </a:r>
          </a:p>
          <a:p>
            <a:endParaRPr lang="en-GB" sz="2000"/>
          </a:p>
          <a:p>
            <a:endParaRPr lang="en-GB" sz="2000"/>
          </a:p>
          <a:p>
            <a:pPr>
              <a:buNone/>
            </a:pPr>
            <a:endParaRPr lang="en-GB" sz="2000"/>
          </a:p>
          <a:p>
            <a:pPr>
              <a:buNone/>
            </a:pPr>
            <a:r>
              <a:rPr lang="en-GB" sz="2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16788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Decomposition</a:t>
            </a:r>
            <a:endParaRPr lang="en-GB" sz="130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-1587"/>
            <a:ext cx="1676400" cy="1695450"/>
          </a:xfrm>
          <a:prstGeom prst="rect">
            <a:avLst/>
          </a:prstGeom>
        </p:spPr>
      </p:pic>
      <p:sp>
        <p:nvSpPr>
          <p:cNvPr id="11" name="Content Placeholder 1"/>
          <p:cNvSpPr>
            <a:spLocks noGrp="1"/>
          </p:cNvSpPr>
          <p:nvPr>
            <p:ph idx="1"/>
          </p:nvPr>
        </p:nvSpPr>
        <p:spPr>
          <a:xfrm>
            <a:off x="457200" y="1484784"/>
            <a:ext cx="7139136" cy="4525963"/>
          </a:xfrm>
        </p:spPr>
        <p:txBody>
          <a:bodyPr>
            <a:noAutofit/>
          </a:bodyPr>
          <a:lstStyle/>
          <a:p>
            <a:r>
              <a:rPr lang="en-GB"/>
              <a:t>What happened at the crime scene?</a:t>
            </a:r>
          </a:p>
          <a:p>
            <a:endParaRPr lang="en-GB" sz="1400">
              <a:solidFill>
                <a:srgbClr val="FFFF00"/>
              </a:solidFill>
            </a:endParaRPr>
          </a:p>
          <a:p>
            <a:endParaRPr lang="en-GB" sz="1400">
              <a:solidFill>
                <a:srgbClr val="FFFF00"/>
              </a:solidFill>
            </a:endParaRPr>
          </a:p>
          <a:p>
            <a:r>
              <a:rPr lang="en-GB"/>
              <a:t>How would you start developing a mobile app?</a:t>
            </a:r>
          </a:p>
          <a:p>
            <a:endParaRPr lang="en-GB" sz="1400">
              <a:solidFill>
                <a:srgbClr val="FFFF00"/>
              </a:solidFill>
            </a:endParaRPr>
          </a:p>
          <a:p>
            <a:endParaRPr lang="en-GB" sz="1400">
              <a:solidFill>
                <a:srgbClr val="FFFF00"/>
              </a:solidFill>
            </a:endParaRPr>
          </a:p>
          <a:p>
            <a:r>
              <a:rPr lang="en-GB"/>
              <a:t>You need to prepare a research paper – where to begin?</a:t>
            </a:r>
          </a:p>
          <a:p>
            <a:endParaRPr lang="en-GB" sz="2000"/>
          </a:p>
          <a:p>
            <a:endParaRPr lang="en-GB" sz="2000"/>
          </a:p>
          <a:p>
            <a:pPr>
              <a:buNone/>
            </a:pPr>
            <a:endParaRPr lang="en-GB" sz="2000"/>
          </a:p>
          <a:p>
            <a:pPr>
              <a:buNone/>
            </a:pPr>
            <a:r>
              <a:rPr lang="en-GB" sz="2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6002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Decomposition – </a:t>
            </a:r>
            <a:r>
              <a:rPr lang="en-GB" sz="2400"/>
              <a:t>Crime Scene</a:t>
            </a:r>
            <a:endParaRPr lang="en-GB" sz="240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-1587"/>
            <a:ext cx="1676400" cy="1695450"/>
          </a:xfrm>
          <a:prstGeom prst="rect">
            <a:avLst/>
          </a:prstGeom>
        </p:spPr>
      </p:pic>
      <p:sp>
        <p:nvSpPr>
          <p:cNvPr id="11" name="Content Placeholder 1"/>
          <p:cNvSpPr>
            <a:spLocks noGrp="1"/>
          </p:cNvSpPr>
          <p:nvPr>
            <p:ph idx="1"/>
          </p:nvPr>
        </p:nvSpPr>
        <p:spPr>
          <a:xfrm>
            <a:off x="457200" y="1484784"/>
            <a:ext cx="7139136" cy="4525963"/>
          </a:xfrm>
        </p:spPr>
        <p:txBody>
          <a:bodyPr>
            <a:noAutofit/>
          </a:bodyPr>
          <a:lstStyle/>
          <a:p>
            <a:r>
              <a:rPr lang="en-GB"/>
              <a:t>What happened at the crime scene?</a:t>
            </a:r>
          </a:p>
          <a:p>
            <a:endParaRPr lang="en-GB"/>
          </a:p>
          <a:p>
            <a:endParaRPr lang="en-GB" sz="2000"/>
          </a:p>
          <a:p>
            <a:endParaRPr lang="en-GB" sz="2000"/>
          </a:p>
          <a:p>
            <a:pPr>
              <a:buNone/>
            </a:pPr>
            <a:endParaRPr lang="en-GB" sz="2000"/>
          </a:p>
          <a:p>
            <a:pPr>
              <a:buNone/>
            </a:pPr>
            <a:r>
              <a:rPr lang="en-GB" sz="2000"/>
              <a:t> </a:t>
            </a:r>
          </a:p>
        </p:txBody>
      </p:sp>
      <p:pic>
        <p:nvPicPr>
          <p:cNvPr id="5" name="Picture 4" descr="mage result for funny crime scene  chalk outline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626" y="2564904"/>
            <a:ext cx="3412524" cy="4007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elated image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166615"/>
            <a:ext cx="2117090" cy="3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6136" y="2192455"/>
            <a:ext cx="3180050" cy="2743572"/>
          </a:xfrm>
          <a:prstGeom prst="rect">
            <a:avLst/>
          </a:prstGeom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2E1741EE-B306-46E6-BEEF-D9F59E632948}"/>
              </a:ext>
            </a:extLst>
          </p:cNvPr>
          <p:cNvSpPr txBox="1">
            <a:spLocks/>
          </p:cNvSpPr>
          <p:nvPr/>
        </p:nvSpPr>
        <p:spPr>
          <a:xfrm>
            <a:off x="5925150" y="5115443"/>
            <a:ext cx="2240466" cy="319176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n-GB" sz="1400">
                <a:latin typeface="Segoe UI Symbol" panose="020B0502040204020203" pitchFamily="34" charset="0"/>
                <a:ea typeface="Segoe UI Symbol" panose="020B0502040204020203" pitchFamily="34" charset="0"/>
              </a:rPr>
              <a:t>Images courtesy of </a:t>
            </a:r>
            <a:r>
              <a:rPr lang="en-GB" sz="1400"/>
              <a:t>Flickr</a:t>
            </a:r>
          </a:p>
          <a:p>
            <a:pPr marL="109728" indent="0">
              <a:buNone/>
            </a:pPr>
            <a:endParaRPr lang="en-GB" sz="1400"/>
          </a:p>
          <a:p>
            <a:pPr marL="109728" indent="0">
              <a:buNone/>
            </a:pPr>
            <a:endParaRPr lang="en-GB" sz="1400"/>
          </a:p>
          <a:p>
            <a:pPr marL="109728" indent="0">
              <a:buNone/>
            </a:pPr>
            <a:endParaRPr lang="en-GB" sz="1400"/>
          </a:p>
          <a:p>
            <a:pPr marL="109728" indent="0">
              <a:buNone/>
            </a:pPr>
            <a:r>
              <a:rPr lang="en-GB" sz="1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1405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7010400" cy="1143000"/>
          </a:xfrm>
        </p:spPr>
        <p:txBody>
          <a:bodyPr>
            <a:normAutofit/>
          </a:bodyPr>
          <a:lstStyle/>
          <a:p>
            <a:r>
              <a:rPr lang="en-GB"/>
              <a:t>Decomposition – </a:t>
            </a:r>
            <a:r>
              <a:rPr lang="en-GB" sz="2400"/>
              <a:t>Develop Mobile App using AGILE</a:t>
            </a:r>
            <a:endParaRPr lang="en-GB" sz="240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-1587"/>
            <a:ext cx="1676400" cy="1695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ECD8DC-C591-4BEE-A47F-007DAFFEC8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8880"/>
            <a:ext cx="9144000" cy="3384376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45774EDD-225C-4962-924B-126629BC70DD}"/>
              </a:ext>
            </a:extLst>
          </p:cNvPr>
          <p:cNvSpPr txBox="1">
            <a:spLocks/>
          </p:cNvSpPr>
          <p:nvPr/>
        </p:nvSpPr>
        <p:spPr>
          <a:xfrm>
            <a:off x="-36512" y="5805264"/>
            <a:ext cx="2240466" cy="319176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n-GB" sz="1400">
                <a:latin typeface="Segoe UI Symbol" panose="020B0502040204020203" pitchFamily="34" charset="0"/>
                <a:ea typeface="Segoe UI Symbol" panose="020B0502040204020203" pitchFamily="34" charset="0"/>
              </a:rPr>
              <a:t>Image courtesy of </a:t>
            </a:r>
            <a:r>
              <a:rPr lang="en-GB" sz="1400"/>
              <a:t>Flickr</a:t>
            </a:r>
          </a:p>
          <a:p>
            <a:pPr marL="109728" indent="0">
              <a:buNone/>
            </a:pPr>
            <a:endParaRPr lang="en-GB" sz="1400"/>
          </a:p>
          <a:p>
            <a:pPr marL="109728" indent="0">
              <a:buNone/>
            </a:pPr>
            <a:endParaRPr lang="en-GB" sz="1400"/>
          </a:p>
          <a:p>
            <a:pPr marL="109728" indent="0">
              <a:buNone/>
            </a:pPr>
            <a:endParaRPr lang="en-GB" sz="1400"/>
          </a:p>
          <a:p>
            <a:pPr marL="109728" indent="0">
              <a:buNone/>
            </a:pPr>
            <a:r>
              <a:rPr lang="en-GB" sz="1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6697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Decomposition – </a:t>
            </a:r>
            <a:r>
              <a:rPr lang="en-GB" sz="2400"/>
              <a:t>Write Research Paper</a:t>
            </a:r>
            <a:endParaRPr lang="en-GB" sz="240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-1587"/>
            <a:ext cx="1676400" cy="1695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1268760"/>
            <a:ext cx="4968552" cy="5565680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028BA40-053C-4C8D-A391-B70D31D0369B}"/>
              </a:ext>
            </a:extLst>
          </p:cNvPr>
          <p:cNvSpPr txBox="1">
            <a:spLocks/>
          </p:cNvSpPr>
          <p:nvPr/>
        </p:nvSpPr>
        <p:spPr>
          <a:xfrm>
            <a:off x="7015943" y="6515264"/>
            <a:ext cx="2240466" cy="319176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n-GB" sz="1400">
                <a:latin typeface="Segoe UI Symbol" panose="020B0502040204020203" pitchFamily="34" charset="0"/>
                <a:ea typeface="Segoe UI Symbol" panose="020B0502040204020203" pitchFamily="34" charset="0"/>
              </a:rPr>
              <a:t>Image courtesy of </a:t>
            </a:r>
            <a:r>
              <a:rPr lang="en-GB" sz="1400"/>
              <a:t>Flickr</a:t>
            </a:r>
          </a:p>
          <a:p>
            <a:pPr marL="109728" indent="0">
              <a:buNone/>
            </a:pPr>
            <a:endParaRPr lang="en-GB" sz="1400"/>
          </a:p>
          <a:p>
            <a:pPr marL="109728" indent="0">
              <a:buNone/>
            </a:pPr>
            <a:endParaRPr lang="en-GB" sz="1400"/>
          </a:p>
          <a:p>
            <a:pPr marL="109728" indent="0">
              <a:buNone/>
            </a:pPr>
            <a:endParaRPr lang="en-GB" sz="1400"/>
          </a:p>
          <a:p>
            <a:pPr marL="109728" indent="0">
              <a:buNone/>
            </a:pPr>
            <a:r>
              <a:rPr lang="en-GB" sz="1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91003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Pattern Recognition</a:t>
            </a:r>
            <a:endParaRPr lang="en-GB" sz="130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ntent Placeholder 1"/>
          <p:cNvSpPr>
            <a:spLocks noGrp="1"/>
          </p:cNvSpPr>
          <p:nvPr>
            <p:ph idx="1"/>
          </p:nvPr>
        </p:nvSpPr>
        <p:spPr>
          <a:xfrm>
            <a:off x="457200" y="1484785"/>
            <a:ext cx="7571184" cy="936104"/>
          </a:xfrm>
        </p:spPr>
        <p:txBody>
          <a:bodyPr>
            <a:noAutofit/>
          </a:bodyPr>
          <a:lstStyle/>
          <a:p>
            <a:r>
              <a:rPr lang="en-GB" sz="2800"/>
              <a:t>Spotting and using similarities. </a:t>
            </a:r>
          </a:p>
          <a:p>
            <a:endParaRPr lang="en-GB" sz="2800"/>
          </a:p>
          <a:p>
            <a:r>
              <a:rPr lang="en-GB" sz="2800"/>
              <a:t>An important life skill! </a:t>
            </a:r>
          </a:p>
          <a:p>
            <a:endParaRPr lang="en-GB" sz="2800"/>
          </a:p>
          <a:p>
            <a:r>
              <a:rPr lang="en-GB"/>
              <a:t>Have you noticed patterns that occur around you?  </a:t>
            </a:r>
          </a:p>
          <a:p>
            <a:endParaRPr lang="en-GB" sz="2000"/>
          </a:p>
          <a:p>
            <a:pPr>
              <a:buNone/>
            </a:pPr>
            <a:endParaRPr lang="en-GB" sz="2000"/>
          </a:p>
          <a:p>
            <a:pPr>
              <a:buNone/>
            </a:pPr>
            <a:r>
              <a:rPr lang="en-GB" sz="200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700" y="0"/>
            <a:ext cx="16383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62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Patterns around us</a:t>
            </a:r>
            <a:endParaRPr lang="en-GB" sz="130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ntent Placeholder 1"/>
          <p:cNvSpPr>
            <a:spLocks noGrp="1"/>
          </p:cNvSpPr>
          <p:nvPr>
            <p:ph idx="1"/>
          </p:nvPr>
        </p:nvSpPr>
        <p:spPr>
          <a:xfrm>
            <a:off x="457200" y="1484785"/>
            <a:ext cx="7571184" cy="936104"/>
          </a:xfrm>
        </p:spPr>
        <p:txBody>
          <a:bodyPr>
            <a:noAutofit/>
          </a:bodyPr>
          <a:lstStyle/>
          <a:p>
            <a:r>
              <a:rPr lang="en-GB" sz="2800"/>
              <a:t>Rhythmic patterns</a:t>
            </a:r>
          </a:p>
          <a:p>
            <a:pPr marL="109728" indent="0">
              <a:buNone/>
            </a:pPr>
            <a:r>
              <a:rPr lang="en-GB" sz="1800">
                <a:hlinkClick r:id="rId2"/>
              </a:rPr>
              <a:t>https://www.youtube.com/watch?v=wgM3PItWDyA</a:t>
            </a:r>
            <a:r>
              <a:rPr lang="en-GB" sz="1800"/>
              <a:t> </a:t>
            </a:r>
          </a:p>
          <a:p>
            <a:endParaRPr lang="en-GB" sz="2800"/>
          </a:p>
          <a:p>
            <a:endParaRPr lang="en-GB" sz="2000"/>
          </a:p>
          <a:p>
            <a:pPr>
              <a:buNone/>
            </a:pPr>
            <a:endParaRPr lang="en-GB" sz="2000"/>
          </a:p>
          <a:p>
            <a:pPr>
              <a:buNone/>
            </a:pPr>
            <a:r>
              <a:rPr lang="en-GB" sz="200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700" y="0"/>
            <a:ext cx="1638300" cy="16478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FBCBEBD-76A3-4C55-8001-6E99F7F17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2547063"/>
            <a:ext cx="5940152" cy="3780097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816704F5-780A-4897-AC49-513D6D81CB59}"/>
              </a:ext>
            </a:extLst>
          </p:cNvPr>
          <p:cNvSpPr txBox="1">
            <a:spLocks/>
          </p:cNvSpPr>
          <p:nvPr/>
        </p:nvSpPr>
        <p:spPr>
          <a:xfrm>
            <a:off x="6696236" y="6119241"/>
            <a:ext cx="2664296" cy="319176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n-GB" sz="1400">
                <a:latin typeface="Segoe UI Symbol" panose="020B0502040204020203" pitchFamily="34" charset="0"/>
                <a:ea typeface="Segoe UI Symbol" panose="020B0502040204020203" pitchFamily="34" charset="0"/>
              </a:rPr>
              <a:t>Image courtesy of YouTube</a:t>
            </a:r>
            <a:endParaRPr lang="en-GB" sz="1400"/>
          </a:p>
          <a:p>
            <a:pPr marL="109728" indent="0">
              <a:buNone/>
            </a:pPr>
            <a:endParaRPr lang="en-GB" sz="1400"/>
          </a:p>
          <a:p>
            <a:pPr marL="109728" indent="0">
              <a:buNone/>
            </a:pPr>
            <a:endParaRPr lang="en-GB" sz="1400"/>
          </a:p>
          <a:p>
            <a:pPr marL="109728" indent="0">
              <a:buNone/>
            </a:pPr>
            <a:endParaRPr lang="en-GB" sz="1400"/>
          </a:p>
          <a:p>
            <a:pPr marL="109728" indent="0">
              <a:buNone/>
            </a:pPr>
            <a:r>
              <a:rPr lang="en-GB" sz="1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9257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2B8BA70-7AB6-4B48-B19F-78D221F47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3645024"/>
            <a:ext cx="3799622" cy="31018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316754-293D-4B3E-A9E8-7043D1D54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266" y="2941933"/>
            <a:ext cx="3799622" cy="299695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Patterns around us</a:t>
            </a:r>
            <a:endParaRPr lang="en-GB" sz="130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ntent Placeholder 1"/>
          <p:cNvSpPr>
            <a:spLocks noGrp="1"/>
          </p:cNvSpPr>
          <p:nvPr>
            <p:ph idx="1"/>
          </p:nvPr>
        </p:nvSpPr>
        <p:spPr>
          <a:xfrm>
            <a:off x="457200" y="1484785"/>
            <a:ext cx="7571184" cy="936104"/>
          </a:xfrm>
        </p:spPr>
        <p:txBody>
          <a:bodyPr>
            <a:noAutofit/>
          </a:bodyPr>
          <a:lstStyle/>
          <a:p>
            <a:r>
              <a:rPr lang="en-GB" sz="2800"/>
              <a:t>Brushstrokes in a painting</a:t>
            </a:r>
          </a:p>
          <a:p>
            <a:endParaRPr lang="en-GB" sz="2800"/>
          </a:p>
          <a:p>
            <a:endParaRPr lang="en-GB" sz="2000"/>
          </a:p>
          <a:p>
            <a:pPr>
              <a:buNone/>
            </a:pPr>
            <a:endParaRPr lang="en-GB" sz="2000"/>
          </a:p>
          <a:p>
            <a:pPr>
              <a:buNone/>
            </a:pPr>
            <a:r>
              <a:rPr lang="en-GB" sz="200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700" y="0"/>
            <a:ext cx="1638300" cy="16478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354B5BD-B570-4901-962F-54F82EF9B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2" y="2060848"/>
            <a:ext cx="2656078" cy="1826262"/>
          </a:xfrm>
          <a:prstGeom prst="rect">
            <a:avLst/>
          </a:prstGeom>
        </p:spPr>
      </p:pic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9CC93024-BF01-4413-A42A-3CE20AE0618F}"/>
              </a:ext>
            </a:extLst>
          </p:cNvPr>
          <p:cNvSpPr txBox="1">
            <a:spLocks/>
          </p:cNvSpPr>
          <p:nvPr/>
        </p:nvSpPr>
        <p:spPr>
          <a:xfrm>
            <a:off x="5621888" y="3269412"/>
            <a:ext cx="2240466" cy="319176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n-GB" sz="1400">
                <a:latin typeface="Segoe UI Symbol" panose="020B0502040204020203" pitchFamily="34" charset="0"/>
                <a:ea typeface="Segoe UI Symbol" panose="020B0502040204020203" pitchFamily="34" charset="0"/>
              </a:rPr>
              <a:t>Images courtesy of </a:t>
            </a:r>
            <a:r>
              <a:rPr lang="en-GB" sz="1400"/>
              <a:t>Flickr</a:t>
            </a:r>
          </a:p>
          <a:p>
            <a:pPr marL="109728" indent="0">
              <a:buNone/>
            </a:pPr>
            <a:endParaRPr lang="en-GB" sz="1400"/>
          </a:p>
          <a:p>
            <a:pPr marL="109728" indent="0">
              <a:buNone/>
            </a:pPr>
            <a:endParaRPr lang="en-GB" sz="1400"/>
          </a:p>
          <a:p>
            <a:pPr marL="109728" indent="0">
              <a:buNone/>
            </a:pPr>
            <a:endParaRPr lang="en-GB" sz="1400"/>
          </a:p>
          <a:p>
            <a:pPr marL="109728" indent="0">
              <a:buNone/>
            </a:pPr>
            <a:r>
              <a:rPr lang="en-GB" sz="1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6684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E2583EB-59D9-41EF-8584-236BA79A0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237" y="4186819"/>
            <a:ext cx="2204294" cy="26369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3A66B1-2B9E-44DD-AEB3-58432C169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924944"/>
            <a:ext cx="5260076" cy="321890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Patterns around us</a:t>
            </a:r>
            <a:endParaRPr lang="en-GB" sz="130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ntent Placeholder 1"/>
          <p:cNvSpPr>
            <a:spLocks noGrp="1"/>
          </p:cNvSpPr>
          <p:nvPr>
            <p:ph idx="1"/>
          </p:nvPr>
        </p:nvSpPr>
        <p:spPr>
          <a:xfrm>
            <a:off x="457200" y="1484785"/>
            <a:ext cx="7571184" cy="936104"/>
          </a:xfrm>
        </p:spPr>
        <p:txBody>
          <a:bodyPr>
            <a:noAutofit/>
          </a:bodyPr>
          <a:lstStyle/>
          <a:p>
            <a:r>
              <a:rPr lang="en-GB" sz="2800"/>
              <a:t>Patterns in nature</a:t>
            </a:r>
          </a:p>
          <a:p>
            <a:endParaRPr lang="en-GB" sz="2800"/>
          </a:p>
          <a:p>
            <a:endParaRPr lang="en-GB" sz="2000"/>
          </a:p>
          <a:p>
            <a:pPr>
              <a:buNone/>
            </a:pPr>
            <a:endParaRPr lang="en-GB" sz="2000"/>
          </a:p>
          <a:p>
            <a:pPr>
              <a:buNone/>
            </a:pPr>
            <a:r>
              <a:rPr lang="en-GB" sz="200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700" y="0"/>
            <a:ext cx="1638300" cy="1647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A1F3E7-DAA1-441F-804D-AC44EA40F9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110544"/>
            <a:ext cx="3111974" cy="2636912"/>
          </a:xfrm>
          <a:prstGeom prst="rect">
            <a:avLst/>
          </a:prstGeom>
        </p:spPr>
      </p:pic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061D7830-1548-40B0-8925-2F16C0771DFE}"/>
              </a:ext>
            </a:extLst>
          </p:cNvPr>
          <p:cNvSpPr txBox="1">
            <a:spLocks/>
          </p:cNvSpPr>
          <p:nvPr/>
        </p:nvSpPr>
        <p:spPr>
          <a:xfrm>
            <a:off x="3705413" y="2572205"/>
            <a:ext cx="2378755" cy="319176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n-GB" sz="1400">
                <a:latin typeface="Segoe UI Symbol" panose="020B0502040204020203" pitchFamily="34" charset="0"/>
                <a:ea typeface="Segoe UI Symbol" panose="020B0502040204020203" pitchFamily="34" charset="0"/>
              </a:rPr>
              <a:t>Images courtesy of </a:t>
            </a:r>
            <a:r>
              <a:rPr lang="en-GB" sz="1400" err="1"/>
              <a:t>Imgur</a:t>
            </a:r>
            <a:endParaRPr lang="en-GB" sz="1400"/>
          </a:p>
          <a:p>
            <a:pPr marL="109728" indent="0">
              <a:buNone/>
            </a:pPr>
            <a:endParaRPr lang="en-GB" sz="1400"/>
          </a:p>
          <a:p>
            <a:pPr marL="109728" indent="0">
              <a:buNone/>
            </a:pPr>
            <a:endParaRPr lang="en-GB" sz="1400"/>
          </a:p>
          <a:p>
            <a:pPr marL="109728" indent="0">
              <a:buNone/>
            </a:pPr>
            <a:endParaRPr lang="en-GB" sz="1400"/>
          </a:p>
          <a:p>
            <a:pPr marL="109728" indent="0">
              <a:buNone/>
            </a:pPr>
            <a:r>
              <a:rPr lang="en-GB" sz="1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9420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Patterns around us</a:t>
            </a:r>
            <a:endParaRPr lang="en-GB" sz="130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ntent Placeholder 1"/>
          <p:cNvSpPr>
            <a:spLocks noGrp="1"/>
          </p:cNvSpPr>
          <p:nvPr>
            <p:ph idx="1"/>
          </p:nvPr>
        </p:nvSpPr>
        <p:spPr>
          <a:xfrm>
            <a:off x="457200" y="1484785"/>
            <a:ext cx="6419056" cy="936104"/>
          </a:xfrm>
        </p:spPr>
        <p:txBody>
          <a:bodyPr>
            <a:noAutofit/>
          </a:bodyPr>
          <a:lstStyle/>
          <a:p>
            <a:r>
              <a:rPr lang="en-GB" sz="2800"/>
              <a:t>Patterns in nature – abstracted as Fibonacci Spirals</a:t>
            </a:r>
          </a:p>
          <a:p>
            <a:r>
              <a:rPr lang="en-GB" sz="2800"/>
              <a:t>Each Fibonacci number is equal to the sum of the preceding two numbers</a:t>
            </a:r>
          </a:p>
          <a:p>
            <a:endParaRPr lang="en-GB" sz="2800"/>
          </a:p>
          <a:p>
            <a:endParaRPr lang="en-GB" sz="2000"/>
          </a:p>
          <a:p>
            <a:pPr>
              <a:buNone/>
            </a:pPr>
            <a:endParaRPr lang="en-GB" sz="2000"/>
          </a:p>
          <a:p>
            <a:pPr>
              <a:buNone/>
            </a:pPr>
            <a:r>
              <a:rPr lang="en-GB" sz="200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700" y="0"/>
            <a:ext cx="1638300" cy="16478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CBD7B3-1402-47E5-91B0-5CA8C4AED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510218"/>
            <a:ext cx="4536504" cy="287111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188707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4784"/>
            <a:ext cx="8435280" cy="4525963"/>
          </a:xfrm>
        </p:spPr>
        <p:txBody>
          <a:bodyPr>
            <a:noAutofit/>
          </a:bodyPr>
          <a:lstStyle/>
          <a:p>
            <a:r>
              <a:rPr lang="en-GB" sz="2800"/>
              <a:t>CT process starts before writing the first line of code</a:t>
            </a:r>
          </a:p>
          <a:p>
            <a:endParaRPr lang="en-GB" sz="2800"/>
          </a:p>
          <a:p>
            <a:r>
              <a:rPr lang="en-GB" sz="2800"/>
              <a:t>CT relates to functional skills, not mechanical skills</a:t>
            </a:r>
          </a:p>
          <a:p>
            <a:endParaRPr lang="en-GB" sz="2800"/>
          </a:p>
          <a:p>
            <a:r>
              <a:rPr lang="en-GB" sz="2800"/>
              <a:t>Just as fundamental as reading, writing and arithmetic</a:t>
            </a:r>
          </a:p>
          <a:p>
            <a:endParaRPr lang="en-GB" sz="2800"/>
          </a:p>
          <a:p>
            <a:endParaRPr lang="en-GB" sz="2800"/>
          </a:p>
          <a:p>
            <a:endParaRPr lang="en-GB" sz="2800"/>
          </a:p>
          <a:p>
            <a:pPr>
              <a:buNone/>
            </a:pPr>
            <a:endParaRPr lang="en-GB" sz="2800"/>
          </a:p>
          <a:p>
            <a:pPr>
              <a:buNone/>
            </a:pPr>
            <a:r>
              <a:rPr lang="en-GB" sz="280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Computational Thinking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Pattern Recognition</a:t>
            </a:r>
            <a:endParaRPr lang="en-GB" sz="130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ntent Placeholder 1"/>
          <p:cNvSpPr>
            <a:spLocks noGrp="1"/>
          </p:cNvSpPr>
          <p:nvPr>
            <p:ph idx="1"/>
          </p:nvPr>
        </p:nvSpPr>
        <p:spPr>
          <a:xfrm>
            <a:off x="457200" y="1484785"/>
            <a:ext cx="7571184" cy="936104"/>
          </a:xfrm>
        </p:spPr>
        <p:txBody>
          <a:bodyPr>
            <a:noAutofit/>
          </a:bodyPr>
          <a:lstStyle/>
          <a:p>
            <a:r>
              <a:rPr lang="en-GB" sz="2800"/>
              <a:t>Uses :</a:t>
            </a:r>
          </a:p>
          <a:p>
            <a:pPr lvl="1"/>
            <a:r>
              <a:rPr lang="en-GB" sz="2400"/>
              <a:t>identification and authentication: e.g., license plate recognition, fingerprint analysis and face detection/verification</a:t>
            </a:r>
          </a:p>
          <a:p>
            <a:pPr lvl="1"/>
            <a:endParaRPr lang="en-GB" sz="2400"/>
          </a:p>
          <a:p>
            <a:pPr lvl="1"/>
            <a:r>
              <a:rPr lang="en-GB" sz="2400"/>
              <a:t>medical diagnosis: e.g., screening for cervical cancer </a:t>
            </a:r>
          </a:p>
          <a:p>
            <a:pPr lvl="1"/>
            <a:endParaRPr lang="en-GB" sz="2400"/>
          </a:p>
          <a:p>
            <a:pPr lvl="1"/>
            <a:r>
              <a:rPr lang="en-GB" sz="2400"/>
              <a:t>defence: various navigation and guidance systems, target recognition systems, shape recognition technology </a:t>
            </a:r>
            <a:r>
              <a:rPr lang="en-GB" sz="2400" err="1"/>
              <a:t>etc</a:t>
            </a:r>
            <a:endParaRPr lang="en-GB" sz="2400"/>
          </a:p>
          <a:p>
            <a:endParaRPr lang="en-GB" sz="2000"/>
          </a:p>
          <a:p>
            <a:pPr>
              <a:buNone/>
            </a:pPr>
            <a:endParaRPr lang="en-GB" sz="2000"/>
          </a:p>
          <a:p>
            <a:pPr>
              <a:buNone/>
            </a:pPr>
            <a:r>
              <a:rPr lang="en-GB" sz="200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700" y="0"/>
            <a:ext cx="16383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59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Pattern Recognition </a:t>
            </a:r>
            <a:r>
              <a:rPr lang="en-GB" sz="2400"/>
              <a:t>– Rosetta Stone</a:t>
            </a:r>
            <a:endParaRPr lang="en-GB" sz="240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ntent Placeholder 1"/>
          <p:cNvSpPr>
            <a:spLocks noGrp="1"/>
          </p:cNvSpPr>
          <p:nvPr>
            <p:ph idx="1"/>
          </p:nvPr>
        </p:nvSpPr>
        <p:spPr>
          <a:xfrm>
            <a:off x="457200" y="1484785"/>
            <a:ext cx="6995120" cy="936104"/>
          </a:xfrm>
        </p:spPr>
        <p:txBody>
          <a:bodyPr>
            <a:noAutofit/>
          </a:bodyPr>
          <a:lstStyle/>
          <a:p>
            <a:endParaRPr lang="en-GB" sz="2800"/>
          </a:p>
          <a:p>
            <a:endParaRPr lang="en-GB" sz="2000"/>
          </a:p>
          <a:p>
            <a:pPr>
              <a:buNone/>
            </a:pPr>
            <a:endParaRPr lang="en-GB" sz="2000"/>
          </a:p>
          <a:p>
            <a:pPr>
              <a:buNone/>
            </a:pPr>
            <a:r>
              <a:rPr lang="en-GB" sz="200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700" y="0"/>
            <a:ext cx="1638300" cy="16478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20" y="2132856"/>
            <a:ext cx="4077444" cy="40774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139712"/>
            <a:ext cx="3723555" cy="2482370"/>
          </a:xfrm>
          <a:prstGeom prst="rect">
            <a:avLst/>
          </a:prstGeom>
          <a:ln w="12700">
            <a:solidFill>
              <a:schemeClr val="accent5">
                <a:lumMod val="40000"/>
                <a:lumOff val="60000"/>
              </a:schemeClr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 flipV="1">
            <a:off x="3347864" y="3140968"/>
            <a:ext cx="1512168" cy="182745"/>
          </a:xfrm>
          <a:prstGeom prst="straightConnector1">
            <a:avLst/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123728" y="2996952"/>
            <a:ext cx="1224136" cy="720081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4788024" y="4725144"/>
            <a:ext cx="40324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the discovery of Rosetta stone led to hieroglyphs to be deciphered.</a:t>
            </a:r>
          </a:p>
          <a:p>
            <a:endParaRPr lang="en-GB" sz="1600">
              <a:solidFill>
                <a:schemeClr val="accent4">
                  <a:lumMod val="20000"/>
                  <a:lumOff val="8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6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of pattern recognition: bar code and QR code that can only be understood by a computer.</a:t>
            </a:r>
          </a:p>
        </p:txBody>
      </p:sp>
    </p:spTree>
    <p:extLst>
      <p:ext uri="{BB962C8B-B14F-4D97-AF65-F5344CB8AC3E}">
        <p14:creationId xmlns:p14="http://schemas.microsoft.com/office/powerpoint/2010/main" val="866958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Pattern Recognition </a:t>
            </a:r>
            <a:r>
              <a:rPr lang="en-GB" sz="2400"/>
              <a:t>– London Cholera</a:t>
            </a:r>
            <a:endParaRPr lang="en-GB" sz="240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700" y="0"/>
            <a:ext cx="1638300" cy="1647825"/>
          </a:xfrm>
          <a:prstGeom prst="rect">
            <a:avLst/>
          </a:prstGeom>
        </p:spPr>
      </p:pic>
      <p:pic>
        <p:nvPicPr>
          <p:cNvPr id="6" name="Picture 5" descr="ohn Snow's cholera map of Soho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6792"/>
            <a:ext cx="5424170" cy="4945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861" y="2424624"/>
            <a:ext cx="2769677" cy="278253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3347864" y="3284984"/>
            <a:ext cx="2772997" cy="3873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051720" y="2780928"/>
            <a:ext cx="1296144" cy="12961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012160" y="5301208"/>
            <a:ext cx="30243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Cholera outbreak – John Snow’s water contamination hypothesis and visualisation.</a:t>
            </a:r>
          </a:p>
        </p:txBody>
      </p:sp>
    </p:spTree>
    <p:extLst>
      <p:ext uri="{BB962C8B-B14F-4D97-AF65-F5344CB8AC3E}">
        <p14:creationId xmlns:p14="http://schemas.microsoft.com/office/powerpoint/2010/main" val="4203999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Pattern Recognition</a:t>
            </a:r>
            <a:endParaRPr lang="en-GB" sz="130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ntent Placeholder 1"/>
          <p:cNvSpPr>
            <a:spLocks noGrp="1"/>
          </p:cNvSpPr>
          <p:nvPr>
            <p:ph idx="1"/>
          </p:nvPr>
        </p:nvSpPr>
        <p:spPr>
          <a:xfrm>
            <a:off x="457200" y="1484785"/>
            <a:ext cx="8507288" cy="936104"/>
          </a:xfrm>
        </p:spPr>
        <p:txBody>
          <a:bodyPr>
            <a:noAutofit/>
          </a:bodyPr>
          <a:lstStyle/>
          <a:p>
            <a:r>
              <a:rPr lang="en-GB" sz="2400"/>
              <a:t>Too much data can be chaotic and overwhelming.  </a:t>
            </a:r>
            <a:br>
              <a:rPr lang="en-GB" sz="2400"/>
            </a:br>
            <a:r>
              <a:rPr lang="en-GB" sz="2400"/>
              <a:t>We struggle to discern a recognisable pattern.</a:t>
            </a:r>
          </a:p>
          <a:p>
            <a:endParaRPr lang="en-GB" sz="2400"/>
          </a:p>
          <a:p>
            <a:endParaRPr lang="en-GB" sz="2400"/>
          </a:p>
          <a:p>
            <a:endParaRPr lang="en-GB" sz="2400"/>
          </a:p>
          <a:p>
            <a:endParaRPr lang="en-GB" sz="2400"/>
          </a:p>
          <a:p>
            <a:endParaRPr lang="en-GB" sz="2400"/>
          </a:p>
          <a:p>
            <a:endParaRPr lang="en-GB" sz="2400"/>
          </a:p>
          <a:p>
            <a:r>
              <a:rPr lang="en-GB" sz="2400"/>
              <a:t>Too little data and it’s insufficient to discern a recognisable pattern.</a:t>
            </a:r>
            <a:endParaRPr lang="en-GB" sz="2000"/>
          </a:p>
          <a:p>
            <a:pPr>
              <a:buNone/>
            </a:pPr>
            <a:r>
              <a:rPr lang="en-GB" sz="200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700" y="0"/>
            <a:ext cx="1638300" cy="1647825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49643248-611F-4E85-9F51-93D41EE8C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420889"/>
            <a:ext cx="3731906" cy="223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524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Pattern Recognition</a:t>
            </a:r>
            <a:endParaRPr lang="en-GB" sz="130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ntent Placeholder 1"/>
          <p:cNvSpPr>
            <a:spLocks noGrp="1"/>
          </p:cNvSpPr>
          <p:nvPr>
            <p:ph idx="1"/>
          </p:nvPr>
        </p:nvSpPr>
        <p:spPr>
          <a:xfrm>
            <a:off x="457200" y="1484785"/>
            <a:ext cx="7211144" cy="936104"/>
          </a:xfrm>
        </p:spPr>
        <p:txBody>
          <a:bodyPr>
            <a:noAutofit/>
          </a:bodyPr>
          <a:lstStyle/>
          <a:p>
            <a:r>
              <a:rPr lang="en-GB" sz="2400"/>
              <a:t>Right amount of data – a pattern are clear and recognisable.  We instantly understand the situation.</a:t>
            </a:r>
          </a:p>
          <a:p>
            <a:endParaRPr lang="en-GB" sz="2400"/>
          </a:p>
          <a:p>
            <a:endParaRPr lang="en-GB" sz="2400"/>
          </a:p>
          <a:p>
            <a:endParaRPr lang="en-GB" sz="2400"/>
          </a:p>
          <a:p>
            <a:endParaRPr lang="en-GB" sz="2400"/>
          </a:p>
          <a:p>
            <a:endParaRPr lang="en-GB" sz="2400"/>
          </a:p>
          <a:p>
            <a:endParaRPr lang="en-GB" sz="2400"/>
          </a:p>
          <a:p>
            <a:endParaRPr lang="en-GB" sz="2400"/>
          </a:p>
          <a:p>
            <a:endParaRPr lang="en-GB" sz="2400"/>
          </a:p>
          <a:p>
            <a:pPr>
              <a:buNone/>
            </a:pPr>
            <a:endParaRPr lang="en-GB" sz="2000"/>
          </a:p>
          <a:p>
            <a:pPr>
              <a:buNone/>
            </a:pPr>
            <a:r>
              <a:rPr lang="en-GB" sz="200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700" y="0"/>
            <a:ext cx="1638300" cy="1647825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121BB19-2F2C-4DB5-BABF-C763C7ED4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736304"/>
            <a:ext cx="3861048" cy="386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392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Pattern Recognition</a:t>
            </a:r>
            <a:endParaRPr lang="en-GB" sz="130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ntent Placeholder 1"/>
          <p:cNvSpPr>
            <a:spLocks noGrp="1"/>
          </p:cNvSpPr>
          <p:nvPr>
            <p:ph idx="1"/>
          </p:nvPr>
        </p:nvSpPr>
        <p:spPr>
          <a:xfrm>
            <a:off x="457200" y="1484785"/>
            <a:ext cx="7211144" cy="936104"/>
          </a:xfrm>
        </p:spPr>
        <p:txBody>
          <a:bodyPr>
            <a:noAutofit/>
          </a:bodyPr>
          <a:lstStyle/>
          <a:p>
            <a:r>
              <a:rPr lang="en-GB" sz="2400"/>
              <a:t>Right amount of data – there seems to be a pattern, and we want to learn more to figure out what’s going on.</a:t>
            </a:r>
          </a:p>
          <a:p>
            <a:pPr>
              <a:buNone/>
            </a:pPr>
            <a:endParaRPr lang="en-GB" sz="2000"/>
          </a:p>
          <a:p>
            <a:pPr>
              <a:buNone/>
            </a:pPr>
            <a:r>
              <a:rPr lang="en-GB" sz="200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700" y="0"/>
            <a:ext cx="1638300" cy="1647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528DF3-BD76-4FE6-A5A2-BE2F1E5DF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3037908"/>
            <a:ext cx="6480720" cy="317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68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Pattern Recognition</a:t>
            </a:r>
            <a:endParaRPr lang="en-GB" sz="130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ntent Placeholder 1"/>
          <p:cNvSpPr>
            <a:spLocks noGrp="1"/>
          </p:cNvSpPr>
          <p:nvPr>
            <p:ph idx="1"/>
          </p:nvPr>
        </p:nvSpPr>
        <p:spPr>
          <a:xfrm>
            <a:off x="457200" y="1484785"/>
            <a:ext cx="6995120" cy="936104"/>
          </a:xfrm>
        </p:spPr>
        <p:txBody>
          <a:bodyPr>
            <a:noAutofit/>
          </a:bodyPr>
          <a:lstStyle/>
          <a:p>
            <a:r>
              <a:rPr lang="en-GB" sz="2400"/>
              <a:t>Too much or too little data would not be useful to us.</a:t>
            </a:r>
          </a:p>
          <a:p>
            <a:endParaRPr lang="en-GB" sz="2400"/>
          </a:p>
          <a:p>
            <a:r>
              <a:rPr lang="en-GB" sz="2400"/>
              <a:t>When the amount of data is about right:</a:t>
            </a:r>
          </a:p>
          <a:p>
            <a:pPr lvl="1"/>
            <a:r>
              <a:rPr lang="en-GB" sz="2000"/>
              <a:t>We could recognise patterns.</a:t>
            </a:r>
          </a:p>
          <a:p>
            <a:endParaRPr lang="en-GB" sz="2400"/>
          </a:p>
          <a:p>
            <a:pPr lvl="1"/>
            <a:r>
              <a:rPr lang="en-GB" sz="2000"/>
              <a:t>They offer further data visualisation and exploration.  </a:t>
            </a:r>
          </a:p>
          <a:p>
            <a:pPr lvl="1"/>
            <a:endParaRPr lang="en-GB" sz="2000"/>
          </a:p>
          <a:p>
            <a:pPr lvl="1"/>
            <a:r>
              <a:rPr lang="en-GB" sz="2000"/>
              <a:t>This gives you insight.</a:t>
            </a:r>
          </a:p>
          <a:p>
            <a:pPr>
              <a:buNone/>
            </a:pPr>
            <a:endParaRPr lang="en-GB" sz="2000"/>
          </a:p>
          <a:p>
            <a:pPr>
              <a:buNone/>
            </a:pPr>
            <a:r>
              <a:rPr lang="en-GB" sz="200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700" y="0"/>
            <a:ext cx="16383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660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Using Vectors for Visualisation</a:t>
            </a:r>
            <a:endParaRPr lang="en-GB" sz="130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700" y="0"/>
            <a:ext cx="1638300" cy="1647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DCFD2A-BBB5-49A8-A778-AE9C53019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716243"/>
            <a:ext cx="1944216" cy="1929803"/>
          </a:xfrm>
          <a:prstGeom prst="rect">
            <a:avLst/>
          </a:prstGeom>
        </p:spPr>
      </p:pic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7C4C84D5-8A89-4F39-B35D-48188788A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3717032"/>
            <a:ext cx="7920880" cy="936104"/>
          </a:xfrm>
        </p:spPr>
        <p:txBody>
          <a:bodyPr>
            <a:noAutofit/>
          </a:bodyPr>
          <a:lstStyle/>
          <a:p>
            <a:r>
              <a:rPr lang="en-GB" sz="2400"/>
              <a:t>Visualisations allow us to explore data and solve problems far quicker than ever.</a:t>
            </a:r>
          </a:p>
          <a:p>
            <a:r>
              <a:rPr lang="en-GB" sz="2400"/>
              <a:t>Example of vector: Streamlines are good for showing flows.  </a:t>
            </a:r>
          </a:p>
          <a:p>
            <a:r>
              <a:rPr lang="en-GB" sz="2400"/>
              <a:t>Is this visualisation effective: </a:t>
            </a:r>
          </a:p>
          <a:p>
            <a:pPr lvl="1"/>
            <a:r>
              <a:rPr lang="en-GB" sz="2000"/>
              <a:t>Magnitude?  </a:t>
            </a:r>
          </a:p>
          <a:p>
            <a:pPr lvl="1"/>
            <a:r>
              <a:rPr lang="en-GB" sz="2000"/>
              <a:t>Direction?  </a:t>
            </a:r>
          </a:p>
          <a:p>
            <a:pPr lvl="1"/>
            <a:r>
              <a:rPr lang="en-GB" sz="2000"/>
              <a:t>Orientation?</a:t>
            </a:r>
          </a:p>
          <a:p>
            <a:pPr>
              <a:buNone/>
            </a:pPr>
            <a:endParaRPr lang="en-GB" sz="2400"/>
          </a:p>
          <a:p>
            <a:pPr>
              <a:buNone/>
            </a:pPr>
            <a:r>
              <a:rPr lang="en-GB" sz="2400"/>
              <a:t>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C482EB16-3F4A-4E54-8CF2-D5F397E31B22}"/>
              </a:ext>
            </a:extLst>
          </p:cNvPr>
          <p:cNvSpPr txBox="1">
            <a:spLocks/>
          </p:cNvSpPr>
          <p:nvPr/>
        </p:nvSpPr>
        <p:spPr>
          <a:xfrm>
            <a:off x="2771800" y="1628800"/>
            <a:ext cx="4165703" cy="936104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GB" sz="2400"/>
              <a:t>Streamlines as vectors</a:t>
            </a:r>
            <a:endParaRPr lang="en-GB" sz="2000"/>
          </a:p>
          <a:p>
            <a:pPr>
              <a:buFont typeface="Wingdings 3"/>
              <a:buNone/>
            </a:pPr>
            <a:endParaRPr lang="en-GB" sz="2400"/>
          </a:p>
          <a:p>
            <a:pPr>
              <a:buFont typeface="Wingdings 3"/>
              <a:buNone/>
            </a:pPr>
            <a:r>
              <a:rPr lang="en-GB" sz="2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3217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Pattern Perception</a:t>
            </a:r>
            <a:endParaRPr lang="en-GB" sz="130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700" y="0"/>
            <a:ext cx="1638300" cy="16478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FFE670-A1A7-4B06-B482-3DFD29831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72" y="1700808"/>
            <a:ext cx="1935652" cy="19184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9F68AE-0ED5-4FA3-A2DF-CB20C06FA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232" y="1700808"/>
            <a:ext cx="1920529" cy="19184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292A0F-C46B-4A3D-85F5-B675770751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980" y="3743385"/>
            <a:ext cx="1918844" cy="19170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FAF895-6357-4E7D-93E9-73FA3AD64C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4399" y="3742034"/>
            <a:ext cx="1935652" cy="1918434"/>
          </a:xfrm>
          <a:prstGeom prst="rect">
            <a:avLst/>
          </a:prstGeom>
        </p:spPr>
      </p:pic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84B6A9FC-005C-4379-85B6-6C4F424B0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2761" y="5229200"/>
            <a:ext cx="3318355" cy="936104"/>
          </a:xfrm>
        </p:spPr>
        <p:txBody>
          <a:bodyPr>
            <a:noAutofit/>
          </a:bodyPr>
          <a:lstStyle/>
          <a:p>
            <a:pPr marL="109728" indent="0">
              <a:buNone/>
            </a:pPr>
            <a:r>
              <a:rPr lang="en-GB" sz="1400"/>
              <a:t>Four flow visualisation techniques evaluated by Laidlaw et al (2001)</a:t>
            </a:r>
          </a:p>
          <a:p>
            <a:pPr>
              <a:buNone/>
            </a:pPr>
            <a:endParaRPr lang="en-GB" sz="2400"/>
          </a:p>
          <a:p>
            <a:pPr>
              <a:buNone/>
            </a:pPr>
            <a:r>
              <a:rPr lang="en-GB" sz="2400"/>
              <a:t> 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1B9CEE35-61F0-4F97-8364-54C16379402D}"/>
              </a:ext>
            </a:extLst>
          </p:cNvPr>
          <p:cNvSpPr txBox="1">
            <a:spLocks/>
          </p:cNvSpPr>
          <p:nvPr/>
        </p:nvSpPr>
        <p:spPr>
          <a:xfrm>
            <a:off x="4582761" y="1755848"/>
            <a:ext cx="4165703" cy="936104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GB" sz="2400"/>
              <a:t>Vectors show movement from one point to another</a:t>
            </a:r>
          </a:p>
          <a:p>
            <a:endParaRPr lang="en-GB" sz="2400"/>
          </a:p>
          <a:p>
            <a:r>
              <a:rPr lang="en-GB" sz="2400"/>
              <a:t>Shows magnitude and direction </a:t>
            </a:r>
            <a:endParaRPr lang="en-GB" sz="2000"/>
          </a:p>
          <a:p>
            <a:pPr>
              <a:buFont typeface="Wingdings 3"/>
              <a:buNone/>
            </a:pPr>
            <a:endParaRPr lang="en-GB" sz="2400"/>
          </a:p>
          <a:p>
            <a:pPr>
              <a:buFont typeface="Wingdings 3"/>
              <a:buNone/>
            </a:pPr>
            <a:r>
              <a:rPr lang="en-GB" sz="2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3253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Pattern Recognition</a:t>
            </a:r>
            <a:endParaRPr lang="en-GB" sz="130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ntent Placeholder 1"/>
          <p:cNvSpPr>
            <a:spLocks noGrp="1"/>
          </p:cNvSpPr>
          <p:nvPr>
            <p:ph idx="1"/>
          </p:nvPr>
        </p:nvSpPr>
        <p:spPr>
          <a:xfrm>
            <a:off x="457200" y="1484785"/>
            <a:ext cx="5851823" cy="936104"/>
          </a:xfrm>
        </p:spPr>
        <p:txBody>
          <a:bodyPr>
            <a:noAutofit/>
          </a:bodyPr>
          <a:lstStyle/>
          <a:p>
            <a:r>
              <a:rPr lang="en-GB" sz="2400"/>
              <a:t>Visualisations allow us to explore data and solve problems far quicker than ever possible.</a:t>
            </a:r>
          </a:p>
          <a:p>
            <a:endParaRPr lang="en-GB" sz="2400"/>
          </a:p>
          <a:p>
            <a:r>
              <a:rPr lang="en-GB" sz="2400">
                <a:hlinkClick r:id="rId2"/>
              </a:rPr>
              <a:t>www.ventusky.com</a:t>
            </a:r>
            <a:r>
              <a:rPr lang="en-GB" sz="2400"/>
              <a:t> </a:t>
            </a:r>
            <a:endParaRPr lang="en-GB" sz="2000"/>
          </a:p>
          <a:p>
            <a:pPr lvl="1"/>
            <a:r>
              <a:rPr lang="en-GB" sz="2000"/>
              <a:t>Real-time visualisation of wind, rain and temperature data.</a:t>
            </a:r>
          </a:p>
          <a:p>
            <a:pPr lvl="1"/>
            <a:endParaRPr lang="en-GB" sz="2000"/>
          </a:p>
          <a:p>
            <a:pPr lvl="1"/>
            <a:r>
              <a:rPr lang="en-GB" sz="2000"/>
              <a:t>Presented on maps.  Detailed forecast for your place.</a:t>
            </a:r>
          </a:p>
          <a:p>
            <a:pPr lvl="1"/>
            <a:endParaRPr lang="en-GB" sz="2000"/>
          </a:p>
          <a:p>
            <a:pPr lvl="1"/>
            <a:r>
              <a:rPr lang="en-GB" sz="2000"/>
              <a:t>Data visualised using the best weather forecast models.</a:t>
            </a:r>
          </a:p>
          <a:p>
            <a:endParaRPr lang="en-GB" sz="2400"/>
          </a:p>
          <a:p>
            <a:pPr>
              <a:buNone/>
            </a:pPr>
            <a:endParaRPr lang="en-GB" sz="2000"/>
          </a:p>
          <a:p>
            <a:pPr>
              <a:buNone/>
            </a:pPr>
            <a:r>
              <a:rPr lang="en-GB" sz="200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700" y="0"/>
            <a:ext cx="1638300" cy="16478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8211" y="3356992"/>
            <a:ext cx="2834977" cy="245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03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800"/>
              <a:t>What is it?</a:t>
            </a:r>
          </a:p>
          <a:p>
            <a:pPr lvl="1"/>
            <a:r>
              <a:rPr lang="en-GB" sz="2000"/>
              <a:t>Understanding people</a:t>
            </a:r>
          </a:p>
          <a:p>
            <a:pPr lvl="1"/>
            <a:endParaRPr lang="en-GB" sz="800"/>
          </a:p>
          <a:p>
            <a:pPr lvl="1"/>
            <a:r>
              <a:rPr lang="en-GB" sz="2000"/>
              <a:t>Evaluation of a problem and solution(s)</a:t>
            </a:r>
          </a:p>
          <a:p>
            <a:pPr lvl="1"/>
            <a:endParaRPr lang="en-GB" sz="800"/>
          </a:p>
          <a:p>
            <a:pPr lvl="1"/>
            <a:r>
              <a:rPr lang="en-GB" sz="2000"/>
              <a:t>Thinking logically</a:t>
            </a:r>
          </a:p>
          <a:p>
            <a:pPr lvl="1"/>
            <a:endParaRPr lang="en-GB" sz="800"/>
          </a:p>
          <a:p>
            <a:pPr lvl="1"/>
            <a:r>
              <a:rPr lang="en-GB" sz="2000"/>
              <a:t>Thinking algorithmically</a:t>
            </a:r>
          </a:p>
          <a:p>
            <a:pPr lvl="1"/>
            <a:endParaRPr lang="en-GB" sz="800"/>
          </a:p>
          <a:p>
            <a:pPr lvl="1"/>
            <a:r>
              <a:rPr lang="en-GB" sz="2000"/>
              <a:t>Rigorous argument and proof</a:t>
            </a:r>
          </a:p>
          <a:p>
            <a:pPr lvl="1"/>
            <a:endParaRPr lang="en-GB" sz="800"/>
          </a:p>
          <a:p>
            <a:pPr lvl="1"/>
            <a:r>
              <a:rPr lang="en-GB" sz="2000"/>
              <a:t>Computational modelling</a:t>
            </a:r>
          </a:p>
          <a:p>
            <a:pPr lvl="1"/>
            <a:endParaRPr lang="en-GB" sz="800"/>
          </a:p>
          <a:p>
            <a:pPr lvl="1"/>
            <a:r>
              <a:rPr lang="en-GB" sz="2000"/>
              <a:t>Abstraction</a:t>
            </a:r>
          </a:p>
          <a:p>
            <a:pPr lvl="1"/>
            <a:endParaRPr lang="en-GB" sz="2800"/>
          </a:p>
          <a:p>
            <a:r>
              <a:rPr lang="en-GB" sz="3200"/>
              <a:t>The 21</a:t>
            </a:r>
            <a:r>
              <a:rPr lang="en-GB" sz="3200" baseline="30000"/>
              <a:t>st</a:t>
            </a:r>
            <a:r>
              <a:rPr lang="en-GB" sz="3200"/>
              <a:t> century Skill Set</a:t>
            </a:r>
          </a:p>
          <a:p>
            <a:pPr lvl="1"/>
            <a:endParaRPr lang="en-GB" sz="2000"/>
          </a:p>
          <a:p>
            <a:pPr lvl="1"/>
            <a:endParaRPr lang="en-GB" sz="2000"/>
          </a:p>
          <a:p>
            <a:endParaRPr lang="en-GB" sz="2000"/>
          </a:p>
          <a:p>
            <a:endParaRPr lang="en-GB" sz="2000"/>
          </a:p>
          <a:p>
            <a:endParaRPr lang="en-GB" sz="2000"/>
          </a:p>
          <a:p>
            <a:pPr>
              <a:buNone/>
            </a:pPr>
            <a:endParaRPr lang="en-GB" sz="2000"/>
          </a:p>
          <a:p>
            <a:pPr>
              <a:buNone/>
            </a:pPr>
            <a:r>
              <a:rPr lang="en-GB" sz="200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Computational Thinking</a:t>
            </a:r>
          </a:p>
        </p:txBody>
      </p:sp>
    </p:spTree>
    <p:extLst>
      <p:ext uri="{BB962C8B-B14F-4D97-AF65-F5344CB8AC3E}">
        <p14:creationId xmlns:p14="http://schemas.microsoft.com/office/powerpoint/2010/main" val="14680658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9005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sz="4600"/>
              <a:t>More key concepts for 2 weeks!</a:t>
            </a:r>
            <a:br>
              <a:rPr lang="en-GB"/>
            </a:br>
            <a:br>
              <a:rPr lang="en-GB"/>
            </a:br>
            <a:r>
              <a:rPr lang="en-GB"/>
              <a:t>References</a:t>
            </a:r>
            <a:br>
              <a:rPr lang="en-GB"/>
            </a:br>
            <a:r>
              <a:rPr lang="en-GB" sz="2000"/>
              <a:t>Laidlaw, D. H., Davidson, J. S., Miller, T. S., da Silva, M., Kirby, R. M., Warren, W. H., &amp; </a:t>
            </a:r>
            <a:r>
              <a:rPr lang="en-GB" sz="2000" err="1"/>
              <a:t>Tarr</a:t>
            </a:r>
            <a:r>
              <a:rPr lang="en-GB" sz="2000"/>
              <a:t>, M. (2001). Quantitative comparative evaluation of 2D vector field visualization methods. In </a:t>
            </a:r>
            <a:r>
              <a:rPr lang="en-GB" sz="2000" i="1"/>
              <a:t>Proceedings of the Conference on Visualization'01</a:t>
            </a:r>
            <a:r>
              <a:rPr lang="en-GB" sz="2000"/>
              <a:t> (pp. 143-150). IEEE Computer Society.</a:t>
            </a:r>
            <a:br>
              <a:rPr lang="en-GB" sz="2000"/>
            </a:br>
            <a:br>
              <a:rPr lang="en-GB" sz="2000"/>
            </a:br>
            <a:r>
              <a:rPr lang="en-GB" sz="2000" err="1"/>
              <a:t>Papert</a:t>
            </a:r>
            <a:r>
              <a:rPr lang="en-GB" sz="2000"/>
              <a:t>, S. (1972). Teaching children to be mathematicians versus teaching about mathematics. </a:t>
            </a:r>
            <a:r>
              <a:rPr lang="en-GB" sz="2000" i="1"/>
              <a:t>International journal of mathematical education in science and technology</a:t>
            </a:r>
            <a:r>
              <a:rPr lang="en-GB" sz="2000"/>
              <a:t>, </a:t>
            </a:r>
            <a:r>
              <a:rPr lang="en-GB" sz="2000" i="1"/>
              <a:t>3</a:t>
            </a:r>
            <a:r>
              <a:rPr lang="en-GB" sz="2000"/>
              <a:t>(3), 249-262.</a:t>
            </a:r>
            <a:br>
              <a:rPr lang="en-GB" sz="2000"/>
            </a:br>
            <a:br>
              <a:rPr lang="en-GB" sz="2000"/>
            </a:br>
            <a:r>
              <a:rPr lang="en-GB" sz="2000"/>
              <a:t>Wing, J. M. (2006). Computational thinking. </a:t>
            </a:r>
            <a:r>
              <a:rPr lang="en-GB" sz="2000" i="1"/>
              <a:t>Communications of the ACM</a:t>
            </a:r>
            <a:r>
              <a:rPr lang="en-GB" sz="2000"/>
              <a:t>, </a:t>
            </a:r>
            <a:r>
              <a:rPr lang="en-GB" sz="2000" i="1"/>
              <a:t>49</a:t>
            </a:r>
            <a:r>
              <a:rPr lang="en-GB" sz="2000"/>
              <a:t>(3), pp. 33-35.</a:t>
            </a:r>
            <a:endParaRPr lang="en-GB" sz="200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779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800"/>
              <a:t>Seymour </a:t>
            </a:r>
            <a:r>
              <a:rPr lang="en-GB" sz="2800" err="1"/>
              <a:t>Papert’s</a:t>
            </a:r>
            <a:r>
              <a:rPr lang="en-GB" sz="2800"/>
              <a:t> justification</a:t>
            </a:r>
          </a:p>
          <a:p>
            <a:endParaRPr lang="en-GB" sz="800"/>
          </a:p>
          <a:p>
            <a:pPr marL="109728" indent="0">
              <a:buNone/>
            </a:pPr>
            <a:r>
              <a:rPr lang="en-GB" sz="2000" i="1"/>
              <a:t>“Maths must be taught in a completely new way based on computation”. </a:t>
            </a:r>
            <a:r>
              <a:rPr lang="en-GB" sz="2000"/>
              <a:t>(</a:t>
            </a:r>
            <a:r>
              <a:rPr lang="en-GB" sz="2000" err="1"/>
              <a:t>Papert</a:t>
            </a:r>
            <a:r>
              <a:rPr lang="en-GB" sz="2000"/>
              <a:t>, 1972)</a:t>
            </a:r>
            <a:r>
              <a:rPr lang="en-GB" sz="2000" i="1"/>
              <a:t>  </a:t>
            </a:r>
          </a:p>
          <a:p>
            <a:endParaRPr lang="en-GB" sz="2800"/>
          </a:p>
          <a:p>
            <a:r>
              <a:rPr lang="en-GB" sz="2800"/>
              <a:t>As a result all science has changed, not just maths.</a:t>
            </a:r>
            <a:endParaRPr lang="en-GB" sz="2000"/>
          </a:p>
          <a:p>
            <a:endParaRPr lang="en-GB" sz="2800"/>
          </a:p>
          <a:p>
            <a:r>
              <a:rPr lang="en-GB" sz="2800"/>
              <a:t>Jeanette Wing’s definition </a:t>
            </a:r>
          </a:p>
          <a:p>
            <a:endParaRPr lang="en-GB" sz="800"/>
          </a:p>
          <a:p>
            <a:pPr marL="109728" indent="0">
              <a:buNone/>
            </a:pPr>
            <a:r>
              <a:rPr lang="en-GB" sz="2000"/>
              <a:t>“</a:t>
            </a:r>
            <a:r>
              <a:rPr lang="en-GB" sz="2000" i="1"/>
              <a:t>Computational Thinking is the thought process involved in formulating a problem and expressing its solution(s) in such a way that a computer—human or machine—can effectively carry out.” </a:t>
            </a:r>
            <a:r>
              <a:rPr lang="en-GB" sz="2000"/>
              <a:t>(Wing, 2006)</a:t>
            </a:r>
          </a:p>
          <a:p>
            <a:pPr marL="109728" indent="0">
              <a:buNone/>
            </a:pPr>
            <a:endParaRPr lang="en-GB" sz="2000"/>
          </a:p>
          <a:p>
            <a:endParaRPr lang="en-GB" sz="2000"/>
          </a:p>
          <a:p>
            <a:endParaRPr lang="en-GB" sz="2000"/>
          </a:p>
          <a:p>
            <a:pPr>
              <a:buNone/>
            </a:pPr>
            <a:endParaRPr lang="en-GB" sz="2000"/>
          </a:p>
          <a:p>
            <a:pPr>
              <a:buNone/>
            </a:pPr>
            <a:r>
              <a:rPr lang="en-GB" sz="200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Computational Thinking</a:t>
            </a:r>
          </a:p>
        </p:txBody>
      </p:sp>
    </p:spTree>
    <p:extLst>
      <p:ext uri="{BB962C8B-B14F-4D97-AF65-F5344CB8AC3E}">
        <p14:creationId xmlns:p14="http://schemas.microsoft.com/office/powerpoint/2010/main" val="170249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5536" y="1628800"/>
            <a:ext cx="8229600" cy="4525963"/>
          </a:xfrm>
        </p:spPr>
        <p:txBody>
          <a:bodyPr>
            <a:noAutofit/>
          </a:bodyPr>
          <a:lstStyle/>
          <a:p>
            <a:r>
              <a:rPr lang="en-GB" sz="2800"/>
              <a:t>How do we think about problems so that computers can help?</a:t>
            </a:r>
          </a:p>
          <a:p>
            <a:endParaRPr lang="en-GB" sz="2800"/>
          </a:p>
          <a:p>
            <a:r>
              <a:rPr lang="en-GB" sz="2800"/>
              <a:t>Thinking logically and algorithmically – is the problem computable?</a:t>
            </a:r>
          </a:p>
          <a:p>
            <a:pPr lvl="1"/>
            <a:r>
              <a:rPr lang="en-GB" sz="2400"/>
              <a:t>Focus on very last detail</a:t>
            </a:r>
            <a:endParaRPr lang="en-GB" sz="400"/>
          </a:p>
          <a:p>
            <a:pPr lvl="1"/>
            <a:r>
              <a:rPr lang="en-GB" sz="2400"/>
              <a:t>Devise efficient ways to do things</a:t>
            </a:r>
          </a:p>
          <a:p>
            <a:pPr lvl="1"/>
            <a:r>
              <a:rPr lang="en-GB" sz="2400"/>
              <a:t>Understand people</a:t>
            </a:r>
          </a:p>
          <a:p>
            <a:pPr lvl="1"/>
            <a:endParaRPr lang="en-GB" sz="2400"/>
          </a:p>
          <a:p>
            <a:r>
              <a:rPr lang="en-GB" sz="2800"/>
              <a:t>This is how we have changed the way we do science, shop, run businesses, play games, listen to music…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Not just any old problem-solving!</a:t>
            </a:r>
          </a:p>
        </p:txBody>
      </p:sp>
    </p:spTree>
    <p:extLst>
      <p:ext uri="{BB962C8B-B14F-4D97-AF65-F5344CB8AC3E}">
        <p14:creationId xmlns:p14="http://schemas.microsoft.com/office/powerpoint/2010/main" val="2190727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5536" y="1628800"/>
            <a:ext cx="8229600" cy="4525963"/>
          </a:xfrm>
        </p:spPr>
        <p:txBody>
          <a:bodyPr>
            <a:noAutofit/>
          </a:bodyPr>
          <a:lstStyle/>
          <a:p>
            <a:r>
              <a:rPr lang="en-GB" sz="2800"/>
              <a:t>Thinking like a Computer Scientist - very specific problem-solving skills</a:t>
            </a:r>
          </a:p>
          <a:p>
            <a:pPr lvl="1"/>
            <a:r>
              <a:rPr lang="en-GB" sz="2400"/>
              <a:t>Not about humans following instructions on paper or in our heads</a:t>
            </a:r>
          </a:p>
          <a:p>
            <a:pPr lvl="1"/>
            <a:r>
              <a:rPr lang="en-GB" sz="2400"/>
              <a:t>Not about thinking like a computer either!</a:t>
            </a:r>
          </a:p>
          <a:p>
            <a:pPr lvl="1"/>
            <a:endParaRPr lang="en-GB" sz="2400"/>
          </a:p>
          <a:p>
            <a:r>
              <a:rPr lang="en-GB" sz="2800"/>
              <a:t>Consists of skills to:</a:t>
            </a:r>
          </a:p>
          <a:p>
            <a:pPr lvl="1"/>
            <a:r>
              <a:rPr lang="en-GB" sz="2400"/>
              <a:t>Formulate a problem as a computational problem (abstraction).</a:t>
            </a:r>
          </a:p>
          <a:p>
            <a:pPr lvl="1"/>
            <a:r>
              <a:rPr lang="en-GB" sz="2400"/>
              <a:t>Construct a good computational solution for the problem (</a:t>
            </a:r>
            <a:r>
              <a:rPr lang="en-GB" sz="2400" err="1"/>
              <a:t>eg</a:t>
            </a:r>
            <a:r>
              <a:rPr lang="en-GB" sz="2400"/>
              <a:t>. an algorithm) or explain why there’s no solution.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Not just any old problem-solving!</a:t>
            </a:r>
          </a:p>
        </p:txBody>
      </p:sp>
    </p:spTree>
    <p:extLst>
      <p:ext uri="{BB962C8B-B14F-4D97-AF65-F5344CB8AC3E}">
        <p14:creationId xmlns:p14="http://schemas.microsoft.com/office/powerpoint/2010/main" val="489307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800"/>
              <a:t>It has changed the way we all live, work and play</a:t>
            </a:r>
          </a:p>
          <a:p>
            <a:pPr marL="109728" indent="0">
              <a:buNone/>
            </a:pPr>
            <a:endParaRPr lang="en-GB" sz="2800">
              <a:solidFill>
                <a:srgbClr val="FFFF00"/>
              </a:solidFill>
            </a:endParaRPr>
          </a:p>
          <a:p>
            <a:r>
              <a:rPr lang="en-GB" sz="2800"/>
              <a:t>Which ones are true?</a:t>
            </a:r>
          </a:p>
          <a:p>
            <a:pPr lvl="1"/>
            <a:r>
              <a:rPr lang="en-GB" sz="2400"/>
              <a:t>Helps understand your own brain</a:t>
            </a:r>
          </a:p>
          <a:p>
            <a:pPr lvl="1"/>
            <a:r>
              <a:rPr lang="en-GB" sz="2400"/>
              <a:t>Helps understand the digital world</a:t>
            </a:r>
          </a:p>
          <a:p>
            <a:pPr lvl="1"/>
            <a:r>
              <a:rPr lang="en-GB" sz="2400"/>
              <a:t>Win wars</a:t>
            </a:r>
          </a:p>
          <a:p>
            <a:pPr lvl="1"/>
            <a:r>
              <a:rPr lang="en-GB" sz="2400"/>
              <a:t>Create whole new industries</a:t>
            </a:r>
          </a:p>
          <a:p>
            <a:pPr lvl="1"/>
            <a:r>
              <a:rPr lang="en-GB" sz="2400"/>
              <a:t>Save lives</a:t>
            </a:r>
          </a:p>
          <a:p>
            <a:pPr lvl="1"/>
            <a:endParaRPr lang="en-GB" sz="2400"/>
          </a:p>
          <a:p>
            <a:r>
              <a:rPr lang="en-GB" sz="2800"/>
              <a:t> Problem-solving…the computational way!</a:t>
            </a:r>
          </a:p>
          <a:p>
            <a:endParaRPr lang="en-GB" sz="2000"/>
          </a:p>
          <a:p>
            <a:endParaRPr lang="en-GB" sz="2000"/>
          </a:p>
          <a:p>
            <a:endParaRPr lang="en-GB" sz="2000"/>
          </a:p>
          <a:p>
            <a:pPr>
              <a:buNone/>
            </a:pPr>
            <a:endParaRPr lang="en-GB" sz="2000"/>
          </a:p>
          <a:p>
            <a:pPr>
              <a:buNone/>
            </a:pPr>
            <a:r>
              <a:rPr lang="en-GB" sz="200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CT’s Influence</a:t>
            </a:r>
          </a:p>
        </p:txBody>
      </p:sp>
    </p:spTree>
    <p:extLst>
      <p:ext uri="{BB962C8B-B14F-4D97-AF65-F5344CB8AC3E}">
        <p14:creationId xmlns:p14="http://schemas.microsoft.com/office/powerpoint/2010/main" val="2486084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856" y="260648"/>
            <a:ext cx="8229600" cy="1143000"/>
          </a:xfrm>
        </p:spPr>
        <p:txBody>
          <a:bodyPr>
            <a:normAutofit/>
          </a:bodyPr>
          <a:lstStyle/>
          <a:p>
            <a:r>
              <a:rPr lang="en-GB"/>
              <a:t>Four key CT concepts</a:t>
            </a:r>
            <a:endParaRPr lang="en-GB" sz="130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2" descr="The four cornerstones of computational thinking are decomposition, pattern, abstraction and algorithms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0"/>
          <a:stretch/>
        </p:blipFill>
        <p:spPr bwMode="auto">
          <a:xfrm>
            <a:off x="518864" y="1340768"/>
            <a:ext cx="7848872" cy="5301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247056" y="1613699"/>
            <a:ext cx="1766927" cy="20313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ctr" fontAlgn="base"/>
            <a:r>
              <a:rPr lang="en-US">
                <a:solidFill>
                  <a:srgbClr val="000000"/>
                </a:solidFill>
                <a:latin typeface="inherit"/>
              </a:rPr>
              <a:t>breaking down a complex problem or system into smaller, more manageable parts</a:t>
            </a:r>
          </a:p>
        </p:txBody>
      </p:sp>
      <p:sp>
        <p:nvSpPr>
          <p:cNvPr id="8" name="Rectangle 7"/>
          <p:cNvSpPr/>
          <p:nvPr/>
        </p:nvSpPr>
        <p:spPr>
          <a:xfrm>
            <a:off x="2247056" y="4759984"/>
            <a:ext cx="1529916" cy="14773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ctr" fontAlgn="base"/>
            <a:r>
              <a:rPr lang="en-US">
                <a:latin typeface="inherit"/>
              </a:rPr>
              <a:t>looking for similarities among and within problems</a:t>
            </a:r>
          </a:p>
        </p:txBody>
      </p:sp>
      <p:sp>
        <p:nvSpPr>
          <p:cNvPr id="9" name="Rectangle 8"/>
          <p:cNvSpPr/>
          <p:nvPr/>
        </p:nvSpPr>
        <p:spPr>
          <a:xfrm>
            <a:off x="4283968" y="4205987"/>
            <a:ext cx="1637928" cy="2031325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ctr" fontAlgn="base"/>
            <a:r>
              <a:rPr lang="en-US">
                <a:solidFill>
                  <a:srgbClr val="000000"/>
                </a:solidFill>
                <a:latin typeface="inherit"/>
              </a:rPr>
              <a:t>developing a step-by-step solution to the problem, or the rules to follow to solve the problem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35288" y="1628800"/>
            <a:ext cx="1564287" cy="1754326"/>
          </a:xfrm>
          <a:prstGeom prst="rect">
            <a:avLst/>
          </a:prstGeom>
          <a:solidFill>
            <a:srgbClr val="73D34D"/>
          </a:solidFill>
          <a:ln w="3810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ctr" fontAlgn="base"/>
            <a:r>
              <a:rPr lang="en-US">
                <a:solidFill>
                  <a:srgbClr val="000000"/>
                </a:solidFill>
                <a:latin typeface="inherit"/>
              </a:rPr>
              <a:t>focusing on the important information only, ignoring irrelevant detail</a:t>
            </a:r>
          </a:p>
        </p:txBody>
      </p:sp>
    </p:spTree>
    <p:extLst>
      <p:ext uri="{BB962C8B-B14F-4D97-AF65-F5344CB8AC3E}">
        <p14:creationId xmlns:p14="http://schemas.microsoft.com/office/powerpoint/2010/main" val="1982690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Decomposition</a:t>
            </a:r>
            <a:endParaRPr lang="en-GB" sz="130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-1587"/>
            <a:ext cx="1676400" cy="1695450"/>
          </a:xfrm>
          <a:prstGeom prst="rect">
            <a:avLst/>
          </a:prstGeom>
        </p:spPr>
      </p:pic>
      <p:sp>
        <p:nvSpPr>
          <p:cNvPr id="11" name="Content Placeholder 1"/>
          <p:cNvSpPr>
            <a:spLocks noGrp="1"/>
          </p:cNvSpPr>
          <p:nvPr>
            <p:ph idx="1"/>
          </p:nvPr>
        </p:nvSpPr>
        <p:spPr>
          <a:xfrm>
            <a:off x="457200" y="1484784"/>
            <a:ext cx="8075240" cy="4525963"/>
          </a:xfrm>
        </p:spPr>
        <p:txBody>
          <a:bodyPr>
            <a:noAutofit/>
          </a:bodyPr>
          <a:lstStyle/>
          <a:p>
            <a:r>
              <a:rPr lang="en-GB"/>
              <a:t>How would you eat an elephant? </a:t>
            </a:r>
          </a:p>
          <a:p>
            <a:pPr marL="109728" indent="0">
              <a:buNone/>
            </a:pPr>
            <a:r>
              <a:rPr lang="en-GB"/>
              <a:t> </a:t>
            </a:r>
          </a:p>
          <a:p>
            <a:r>
              <a:rPr lang="en-GB"/>
              <a:t>A big complex problem is comprised of smaller (and more easily solved) sub-problems.  </a:t>
            </a:r>
          </a:p>
          <a:p>
            <a:endParaRPr lang="en-GB"/>
          </a:p>
          <a:p>
            <a:r>
              <a:rPr lang="en-GB"/>
              <a:t>Breaking down a complex problem into sub-problems is called decomposition</a:t>
            </a:r>
          </a:p>
          <a:p>
            <a:endParaRPr lang="en-GB" sz="2000"/>
          </a:p>
          <a:p>
            <a:endParaRPr lang="en-GB" sz="2000"/>
          </a:p>
          <a:p>
            <a:pPr>
              <a:buNone/>
            </a:pPr>
            <a:endParaRPr lang="en-GB" sz="2000"/>
          </a:p>
          <a:p>
            <a:pPr>
              <a:buNone/>
            </a:pPr>
            <a:r>
              <a:rPr lang="en-GB" sz="2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06034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Application>Microsoft Office PowerPoint</Application>
  <PresentationFormat>On-screen Show (4:3)</PresentationFormat>
  <Slides>30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Concourse</vt:lpstr>
      <vt:lpstr>Fundamentals of Computer Science COMPUTATIONAL THINKING  A Gentle Intro</vt:lpstr>
      <vt:lpstr>Computational Thinking</vt:lpstr>
      <vt:lpstr>Computational Thinking</vt:lpstr>
      <vt:lpstr>Computational Thinking</vt:lpstr>
      <vt:lpstr>Not just any old problem-solving!</vt:lpstr>
      <vt:lpstr>Not just any old problem-solving!</vt:lpstr>
      <vt:lpstr>CT’s Influence</vt:lpstr>
      <vt:lpstr>Four key CT concepts</vt:lpstr>
      <vt:lpstr>Decomposition</vt:lpstr>
      <vt:lpstr>Decomposition</vt:lpstr>
      <vt:lpstr>Decomposition</vt:lpstr>
      <vt:lpstr>Decomposition – Crime Scene</vt:lpstr>
      <vt:lpstr>Decomposition – Develop Mobile App using AGILE</vt:lpstr>
      <vt:lpstr>Decomposition – Write Research Paper</vt:lpstr>
      <vt:lpstr>Pattern Recognition</vt:lpstr>
      <vt:lpstr>Patterns around us</vt:lpstr>
      <vt:lpstr>Patterns around us</vt:lpstr>
      <vt:lpstr>Patterns around us</vt:lpstr>
      <vt:lpstr>Patterns around us</vt:lpstr>
      <vt:lpstr>Pattern Recognition</vt:lpstr>
      <vt:lpstr>Pattern Recognition – Rosetta Stone</vt:lpstr>
      <vt:lpstr>Pattern Recognition – London Cholera</vt:lpstr>
      <vt:lpstr>Pattern Recognition</vt:lpstr>
      <vt:lpstr>Pattern Recognition</vt:lpstr>
      <vt:lpstr>Pattern Recognition</vt:lpstr>
      <vt:lpstr>Pattern Recognition</vt:lpstr>
      <vt:lpstr>Using Vectors for Visualisation</vt:lpstr>
      <vt:lpstr>Pattern Perception</vt:lpstr>
      <vt:lpstr>Pattern Recognition</vt:lpstr>
      <vt:lpstr>More key concepts for 2 weeks!  References Laidlaw, D. H., Davidson, J. S., Miller, T. S., da Silva, M., Kirby, R. M., Warren, W. H., &amp; Tarr, M. (2001). Quantitative comparative evaluation of 2D vector field visualization methods. In Proceedings of the Conference on Visualization'01 (pp. 143-150). IEEE Computer Society.  Papert, S. (1972). Teaching children to be mathematicians versus teaching about mathematics. International journal of mathematical education in science and technology, 3(3), 249-262.  Wing, J. M. (2006). Computational thinking. Communications of the ACM, 49(3), pp. 33-35.</vt:lpstr>
    </vt:vector>
  </TitlesOfParts>
  <Company>Leeds Metropolitan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Ethics</dc:title>
  <dc:creator>Earle</dc:creator>
  <cp:revision>1</cp:revision>
  <cp:lastPrinted>2019-10-28T17:13:47Z</cp:lastPrinted>
  <dcterms:created xsi:type="dcterms:W3CDTF">2010-11-29T16:50:47Z</dcterms:created>
  <dcterms:modified xsi:type="dcterms:W3CDTF">2021-10-06T13:25:03Z</dcterms:modified>
</cp:coreProperties>
</file>